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284" r:id="rId2"/>
    <p:sldId id="258" r:id="rId3"/>
    <p:sldId id="262" r:id="rId4"/>
    <p:sldId id="428" r:id="rId5"/>
    <p:sldId id="424" r:id="rId6"/>
    <p:sldId id="436" r:id="rId7"/>
    <p:sldId id="437" r:id="rId8"/>
    <p:sldId id="435" r:id="rId9"/>
    <p:sldId id="438" r:id="rId10"/>
    <p:sldId id="494" r:id="rId11"/>
    <p:sldId id="499" r:id="rId12"/>
    <p:sldId id="441" r:id="rId13"/>
    <p:sldId id="440" r:id="rId14"/>
    <p:sldId id="443" r:id="rId15"/>
    <p:sldId id="496" r:id="rId16"/>
    <p:sldId id="498" r:id="rId17"/>
    <p:sldId id="495" r:id="rId18"/>
    <p:sldId id="497" r:id="rId19"/>
    <p:sldId id="451" r:id="rId20"/>
    <p:sldId id="446" r:id="rId21"/>
    <p:sldId id="461" r:id="rId22"/>
    <p:sldId id="442" r:id="rId23"/>
    <p:sldId id="444" r:id="rId24"/>
    <p:sldId id="458" r:id="rId25"/>
    <p:sldId id="460" r:id="rId26"/>
    <p:sldId id="452" r:id="rId27"/>
    <p:sldId id="456" r:id="rId28"/>
    <p:sldId id="457" r:id="rId29"/>
    <p:sldId id="447" r:id="rId30"/>
    <p:sldId id="480" r:id="rId31"/>
    <p:sldId id="500" r:id="rId32"/>
    <p:sldId id="481" r:id="rId33"/>
    <p:sldId id="482" r:id="rId34"/>
    <p:sldId id="483" r:id="rId35"/>
    <p:sldId id="465" r:id="rId36"/>
    <p:sldId id="484" r:id="rId37"/>
    <p:sldId id="469" r:id="rId38"/>
    <p:sldId id="463" r:id="rId39"/>
    <p:sldId id="474" r:id="rId40"/>
    <p:sldId id="477" r:id="rId41"/>
    <p:sldId id="478" r:id="rId42"/>
    <p:sldId id="485" r:id="rId43"/>
    <p:sldId id="479" r:id="rId44"/>
    <p:sldId id="501" r:id="rId45"/>
    <p:sldId id="502" r:id="rId46"/>
    <p:sldId id="490" r:id="rId47"/>
    <p:sldId id="491" r:id="rId48"/>
    <p:sldId id="492" r:id="rId49"/>
    <p:sldId id="487" r:id="rId50"/>
    <p:sldId id="488" r:id="rId51"/>
    <p:sldId id="493" r:id="rId52"/>
    <p:sldId id="489" r:id="rId53"/>
    <p:sldId id="41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5EC75C8C-8851-4EC1-83E3-ADCB0283ABBC}">
          <p14:sldIdLst>
            <p14:sldId id="284"/>
            <p14:sldId id="258"/>
            <p14:sldId id="262"/>
            <p14:sldId id="428"/>
            <p14:sldId id="424"/>
            <p14:sldId id="436"/>
            <p14:sldId id="437"/>
            <p14:sldId id="435"/>
            <p14:sldId id="438"/>
            <p14:sldId id="494"/>
            <p14:sldId id="499"/>
            <p14:sldId id="441"/>
            <p14:sldId id="440"/>
            <p14:sldId id="443"/>
            <p14:sldId id="496"/>
            <p14:sldId id="498"/>
            <p14:sldId id="495"/>
            <p14:sldId id="497"/>
            <p14:sldId id="451"/>
            <p14:sldId id="446"/>
            <p14:sldId id="461"/>
            <p14:sldId id="442"/>
            <p14:sldId id="444"/>
            <p14:sldId id="458"/>
            <p14:sldId id="460"/>
            <p14:sldId id="452"/>
            <p14:sldId id="456"/>
            <p14:sldId id="457"/>
            <p14:sldId id="447"/>
            <p14:sldId id="480"/>
            <p14:sldId id="500"/>
            <p14:sldId id="481"/>
            <p14:sldId id="482"/>
            <p14:sldId id="483"/>
            <p14:sldId id="465"/>
            <p14:sldId id="484"/>
            <p14:sldId id="469"/>
            <p14:sldId id="463"/>
            <p14:sldId id="474"/>
            <p14:sldId id="477"/>
            <p14:sldId id="478"/>
            <p14:sldId id="485"/>
            <p14:sldId id="479"/>
            <p14:sldId id="501"/>
            <p14:sldId id="502"/>
            <p14:sldId id="490"/>
            <p14:sldId id="491"/>
            <p14:sldId id="492"/>
            <p14:sldId id="487"/>
            <p14:sldId id="488"/>
            <p14:sldId id="493"/>
            <p14:sldId id="489"/>
            <p14:sldId id="418"/>
          </p14:sldIdLst>
        </p14:section>
        <p14:section name="Untitled Section" id="{1C800D76-3C72-4CB3-9FC9-AADDB526D8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47A"/>
    <a:srgbClr val="D7D1CC"/>
    <a:srgbClr val="962A8B"/>
    <a:srgbClr val="E62645"/>
    <a:srgbClr val="2EA836"/>
    <a:srgbClr val="D9AC6D"/>
    <a:srgbClr val="EB602B"/>
    <a:srgbClr val="FBB800"/>
    <a:srgbClr val="4085C6"/>
    <a:srgbClr val="00A2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0" autoAdjust="0"/>
    <p:restoredTop sz="84286" autoAdjust="0"/>
  </p:normalViewPr>
  <p:slideViewPr>
    <p:cSldViewPr showGuides="1">
      <p:cViewPr>
        <p:scale>
          <a:sx n="100" d="100"/>
          <a:sy n="100" d="100"/>
        </p:scale>
        <p:origin x="1120" y="31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4194"/>
    </p:cViewPr>
  </p:sorterViewPr>
  <p:notesViewPr>
    <p:cSldViewPr showGuides="1">
      <p:cViewPr varScale="1">
        <p:scale>
          <a:sx n="84" d="100"/>
          <a:sy n="84" d="100"/>
        </p:scale>
        <p:origin x="302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2A36AD-C140-47B5-A0AA-2808AF1C1C9D}" type="datetimeFigureOut">
              <a:rPr lang="en-AU" smtClean="0"/>
              <a:t>4/7/2023</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829E-EB69-4A98-9D54-8D6822520B27}" type="datetimeFigureOut">
              <a:rPr lang="en-AU" smtClean="0"/>
              <a:t>4/7/2023</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AU" sz="1200" i="1" dirty="0">
                <a:solidFill>
                  <a:schemeClr val="tx1"/>
                </a:solidFill>
                <a:latin typeface="Calibri"/>
                <a:ea typeface="Arial"/>
                <a:cs typeface="Arial"/>
              </a:rPr>
              <a:t>Guidelines for use:</a:t>
            </a:r>
            <a:endParaRPr lang="en-AU" dirty="0"/>
          </a:p>
          <a:p>
            <a:pPr marL="171450" marR="0" lvl="0" indent="-171450" algn="l" defTabSz="914400">
              <a:lnSpc>
                <a:spcPct val="100000"/>
              </a:lnSpc>
              <a:spcBef>
                <a:spcPts val="0"/>
              </a:spcBef>
              <a:spcAft>
                <a:spcPts val="0"/>
              </a:spcAft>
              <a:buClrTx/>
              <a:buSzTx/>
              <a:buFont typeface="Arial"/>
              <a:buChar char="•"/>
              <a:defRPr/>
            </a:pPr>
            <a:r>
              <a:rPr lang="en-AU" sz="1200" i="1" dirty="0">
                <a:solidFill>
                  <a:schemeClr val="tx1"/>
                </a:solidFill>
                <a:latin typeface="Calibri"/>
                <a:ea typeface="Arial"/>
                <a:cs typeface="Arial"/>
              </a:rPr>
              <a:t>Use this slide when presenting at UQ or at any site in Australia, when appropriate. </a:t>
            </a:r>
            <a:endParaRPr lang="en-AU" dirty="0"/>
          </a:p>
          <a:p>
            <a:pPr marL="171450" marR="0" lvl="0" indent="-171450" algn="l" defTabSz="914400">
              <a:lnSpc>
                <a:spcPct val="100000"/>
              </a:lnSpc>
              <a:spcBef>
                <a:spcPts val="0"/>
              </a:spcBef>
              <a:spcAft>
                <a:spcPts val="0"/>
              </a:spcAft>
              <a:buClrTx/>
              <a:buSzTx/>
              <a:buFont typeface="Arial"/>
              <a:buChar char="•"/>
              <a:defRPr/>
            </a:pPr>
            <a:r>
              <a:rPr lang="en-AU" sz="1200" i="1" dirty="0">
                <a:solidFill>
                  <a:schemeClr val="tx1"/>
                </a:solidFill>
                <a:latin typeface="Calibri"/>
                <a:ea typeface="Arial"/>
                <a:cs typeface="Arial"/>
              </a:rPr>
              <a:t>Remember to pause briefly after acknowledging Country as a sign of respect. </a:t>
            </a:r>
            <a:endParaRPr lang="en-AU" dirty="0"/>
          </a:p>
          <a:p>
            <a:pPr marL="171450" marR="0" lvl="0" indent="-171450" algn="l" defTabSz="914400">
              <a:lnSpc>
                <a:spcPct val="100000"/>
              </a:lnSpc>
              <a:spcBef>
                <a:spcPts val="0"/>
              </a:spcBef>
              <a:spcAft>
                <a:spcPts val="0"/>
              </a:spcAft>
              <a:buClrTx/>
              <a:buSzTx/>
              <a:buFont typeface="Arial"/>
              <a:buChar char="•"/>
              <a:defRPr/>
            </a:pPr>
            <a:r>
              <a:rPr lang="en-AU" sz="1200" i="1" dirty="0">
                <a:solidFill>
                  <a:schemeClr val="tx1"/>
                </a:solidFill>
                <a:latin typeface="Calibri"/>
                <a:ea typeface="Arial"/>
                <a:cs typeface="Arial"/>
              </a:rPr>
              <a:t>If you are more familiar with acknowledging Country you may add a statement about the event, meeting or forum’s connection with Country. </a:t>
            </a:r>
            <a:br>
              <a:rPr lang="en-AU" sz="1200" i="1" dirty="0">
                <a:solidFill>
                  <a:schemeClr val="tx1"/>
                </a:solidFill>
                <a:latin typeface="Calibri"/>
                <a:ea typeface="Arial"/>
                <a:cs typeface="Arial"/>
              </a:rPr>
            </a:br>
            <a:r>
              <a:rPr lang="en-AU" sz="1200" i="1" dirty="0">
                <a:solidFill>
                  <a:schemeClr val="tx1"/>
                </a:solidFill>
                <a:latin typeface="Calibri"/>
                <a:ea typeface="Arial"/>
                <a:cs typeface="Arial"/>
              </a:rPr>
              <a:t>For example, at a higher education event you might acknowledge that the campus has always been a space for teaching, learning, research and collaboration tens of thousands of years before it was established as a university campus, and this continues today.</a:t>
            </a:r>
            <a:endParaRPr lang="en-AU" dirty="0"/>
          </a:p>
          <a:p>
            <a:pPr marL="171450" indent="-171450">
              <a:buFont typeface="Arial"/>
              <a:buChar char="•"/>
              <a:defRPr/>
            </a:pPr>
            <a:r>
              <a:rPr lang="en-AU" sz="1200" b="0" i="1" u="none" dirty="0">
                <a:solidFill>
                  <a:schemeClr val="tx1"/>
                </a:solidFill>
                <a:latin typeface="Calibri"/>
                <a:ea typeface="Arial"/>
                <a:cs typeface="Arial"/>
              </a:rPr>
              <a:t>When to use longer version:</a:t>
            </a:r>
          </a:p>
          <a:p>
            <a:pPr marL="628650" lvl="1" indent="-171450">
              <a:buFont typeface="Arial"/>
              <a:buChar char="•"/>
              <a:defRPr/>
            </a:pPr>
            <a:r>
              <a:rPr lang="en-AU" sz="1200" i="1" dirty="0">
                <a:solidFill>
                  <a:schemeClr val="tx1"/>
                </a:solidFill>
                <a:latin typeface="Calibri"/>
                <a:ea typeface="Arial"/>
                <a:cs typeface="Arial"/>
              </a:rPr>
              <a:t>If you are the main speaker at the event/gathering </a:t>
            </a:r>
            <a:endParaRPr lang="en-AU" dirty="0"/>
          </a:p>
          <a:p>
            <a:pPr marL="628650" lvl="1" indent="-171450">
              <a:buFont typeface="Arial"/>
              <a:buChar char="•"/>
              <a:defRPr/>
            </a:pPr>
            <a:r>
              <a:rPr lang="en-AU" sz="1200" i="1" dirty="0">
                <a:solidFill>
                  <a:schemeClr val="tx1"/>
                </a:solidFill>
                <a:latin typeface="Calibri"/>
                <a:ea typeface="Arial"/>
                <a:cs typeface="Arial"/>
              </a:rPr>
              <a:t>If you are the first person to present.</a:t>
            </a:r>
          </a:p>
          <a:p>
            <a:pPr marL="171450" indent="-171450">
              <a:buFont typeface="Arial"/>
              <a:buChar char="•"/>
              <a:defRPr/>
            </a:pPr>
            <a:r>
              <a:rPr lang="en-AU" sz="1200" b="0" i="1" u="none" dirty="0">
                <a:solidFill>
                  <a:schemeClr val="tx1"/>
                </a:solidFill>
                <a:latin typeface="Calibri"/>
                <a:ea typeface="Arial"/>
                <a:cs typeface="Arial"/>
              </a:rPr>
              <a:t>When to use a shorter version: </a:t>
            </a:r>
            <a:endParaRPr lang="en-AU" sz="1200" b="0" i="1" dirty="0">
              <a:solidFill>
                <a:schemeClr val="tx1"/>
              </a:solidFill>
              <a:latin typeface="Calibri"/>
              <a:ea typeface="Arial"/>
              <a:cs typeface="Arial"/>
            </a:endParaRPr>
          </a:p>
          <a:p>
            <a:pPr marL="628650" lvl="1" indent="-171450">
              <a:buFont typeface="Arial"/>
              <a:buChar char="•"/>
              <a:defRPr/>
            </a:pPr>
            <a:r>
              <a:rPr lang="en-AU" sz="1200" i="1" dirty="0">
                <a:solidFill>
                  <a:schemeClr val="tx1"/>
                </a:solidFill>
                <a:latin typeface="Calibri"/>
                <a:ea typeface="Arial"/>
                <a:cs typeface="Arial"/>
              </a:rPr>
              <a:t>If you are not the first person to acknowledge Country </a:t>
            </a:r>
            <a:endParaRPr lang="en-AU" dirty="0"/>
          </a:p>
          <a:p>
            <a:pPr marL="628650" lvl="1" indent="-171450">
              <a:buFont typeface="Arial"/>
              <a:buChar char="•"/>
              <a:defRPr/>
            </a:pPr>
            <a:r>
              <a:rPr lang="en-AU" sz="1200" i="1" dirty="0">
                <a:solidFill>
                  <a:schemeClr val="tx1"/>
                </a:solidFill>
                <a:latin typeface="Calibri"/>
                <a:ea typeface="Arial"/>
                <a:cs typeface="Arial"/>
              </a:rPr>
              <a:t>In a more informal setting </a:t>
            </a:r>
          </a:p>
          <a:p>
            <a:pPr marL="628650" lvl="1" indent="-171450">
              <a:buFont typeface="Arial"/>
              <a:buChar char="•"/>
              <a:defRPr/>
            </a:pPr>
            <a:r>
              <a:rPr lang="en-AU" sz="1200" i="1" dirty="0">
                <a:solidFill>
                  <a:schemeClr val="tx1"/>
                </a:solidFill>
                <a:latin typeface="Calibri"/>
                <a:ea typeface="Arial"/>
                <a:cs typeface="Arial"/>
              </a:rPr>
              <a:t>Thanking a Traditional Owner for welcoming people to Country. </a:t>
            </a:r>
            <a:endParaRPr lang="en-AU" dirty="0"/>
          </a:p>
          <a:p>
            <a:pPr>
              <a:defRPr/>
            </a:pPr>
            <a:endParaRPr lang="en-AU" sz="1200" i="1" dirty="0">
              <a:solidFill>
                <a:schemeClr val="tx1"/>
              </a:solidFill>
              <a:latin typeface="Calibri"/>
              <a:ea typeface="Arial"/>
              <a:cs typeface="Arial"/>
            </a:endParaRPr>
          </a:p>
          <a:p>
            <a:pPr>
              <a:defRPr/>
            </a:pPr>
            <a:endParaRPr lang="en-AU" sz="1200" dirty="0">
              <a:solidFill>
                <a:schemeClr val="tx1"/>
              </a:solidFill>
              <a:latin typeface="Calibri"/>
              <a:ea typeface="Arial"/>
              <a:cs typeface="Arial"/>
            </a:endParaRPr>
          </a:p>
          <a:p>
            <a:pPr>
              <a:defRPr/>
            </a:pPr>
            <a:r>
              <a:rPr lang="en-AU" sz="1200" b="1" u="none" dirty="0">
                <a:solidFill>
                  <a:schemeClr val="tx1"/>
                </a:solidFill>
                <a:latin typeface="Calibri"/>
                <a:ea typeface="Arial"/>
                <a:cs typeface="Arial"/>
              </a:rPr>
              <a:t>Longer version</a:t>
            </a:r>
            <a:endParaRPr lang="en-AU" dirty="0"/>
          </a:p>
          <a:p>
            <a:pPr>
              <a:defRPr/>
            </a:pPr>
            <a:r>
              <a:rPr lang="en-AU" sz="1200" dirty="0">
                <a:solidFill>
                  <a:schemeClr val="tx1"/>
                </a:solidFill>
                <a:latin typeface="Calibri"/>
                <a:ea typeface="Arial"/>
                <a:cs typeface="Arial"/>
              </a:rPr>
              <a:t>I acknowledge the Traditional Owners and their custodianship of the lands on which we meet today. On behalf of *, I pay our respects to their Ancestors and their descendants, who continue cultural and spiritual connections to Country. We recognise their valuable contributions to Australian and global society.</a:t>
            </a:r>
            <a:endParaRPr lang="en-AU" dirty="0"/>
          </a:p>
          <a:p>
            <a:pPr>
              <a:defRPr/>
            </a:pPr>
            <a:endParaRPr lang="en-AU" sz="1200" dirty="0">
              <a:solidFill>
                <a:schemeClr val="tx1"/>
              </a:solidFill>
              <a:latin typeface="Calibri"/>
              <a:ea typeface="Arial"/>
              <a:cs typeface="Arial"/>
            </a:endParaRPr>
          </a:p>
          <a:p>
            <a:pPr>
              <a:defRPr/>
            </a:pPr>
            <a:r>
              <a:rPr lang="en-AU" sz="1200" i="1" dirty="0">
                <a:solidFill>
                  <a:schemeClr val="tx1"/>
                </a:solidFill>
                <a:latin typeface="Calibri"/>
                <a:ea typeface="Arial"/>
                <a:cs typeface="Arial"/>
              </a:rPr>
              <a:t>* If you are hosting an event, meeting or seminar, you might say something like, “On behalf of the event organisers or your section….” </a:t>
            </a:r>
            <a:endParaRPr lang="en-AU" dirty="0"/>
          </a:p>
          <a:p>
            <a:pPr>
              <a:defRPr/>
            </a:pPr>
            <a:endParaRPr lang="en-AU" sz="1200" b="1" u="none" dirty="0">
              <a:solidFill>
                <a:schemeClr val="tx1"/>
              </a:solidFill>
              <a:latin typeface="Calibri"/>
              <a:ea typeface="Arial"/>
              <a:cs typeface="Arial"/>
            </a:endParaRPr>
          </a:p>
          <a:p>
            <a:pPr>
              <a:defRPr/>
            </a:pPr>
            <a:r>
              <a:rPr lang="en-AU" sz="1200" b="1" u="none" dirty="0">
                <a:solidFill>
                  <a:schemeClr val="tx1"/>
                </a:solidFill>
                <a:latin typeface="Calibri"/>
                <a:ea typeface="Arial"/>
                <a:cs typeface="Arial"/>
              </a:rPr>
              <a:t>Shorter version</a:t>
            </a:r>
            <a:endParaRPr lang="en-AU" dirty="0"/>
          </a:p>
          <a:p>
            <a:pPr>
              <a:defRPr/>
            </a:pPr>
            <a:r>
              <a:rPr lang="en-AU" sz="1200" dirty="0">
                <a:solidFill>
                  <a:schemeClr val="tx1"/>
                </a:solidFill>
                <a:latin typeface="Calibri"/>
                <a:ea typeface="Arial"/>
                <a:cs typeface="Arial"/>
              </a:rPr>
              <a:t>I (too,) acknowledge the Traditional Owners and their custodianship of the lands on which we meet today and pay my respect to their Ancestors and their descendants.</a:t>
            </a:r>
            <a:endParaRPr lang="en-AU" dirty="0"/>
          </a:p>
          <a:p>
            <a:pPr>
              <a:defRPr/>
            </a:pPr>
            <a:endParaRPr lang="en-AU" sz="1200" u="sng" dirty="0">
              <a:solidFill>
                <a:schemeClr val="tx1"/>
              </a:solidFill>
              <a:latin typeface="Calibri"/>
              <a:ea typeface="Arial"/>
              <a:cs typeface="Arial"/>
            </a:endParaRPr>
          </a:p>
          <a:p>
            <a:pPr>
              <a:defRPr/>
            </a:pPr>
            <a:r>
              <a:rPr lang="en-AU" sz="1200" dirty="0">
                <a:solidFill>
                  <a:schemeClr val="tx1"/>
                </a:solidFill>
                <a:latin typeface="Calibri"/>
                <a:ea typeface="Arial"/>
                <a:cs typeface="Arial"/>
              </a:rPr>
              <a:t>You may wish to verbally include a line </a:t>
            </a:r>
            <a:r>
              <a:rPr lang="en-AU" sz="1200" b="0" i="0" u="none" strike="noStrike" dirty="0">
                <a:solidFill>
                  <a:schemeClr val="tx1"/>
                </a:solidFill>
                <a:latin typeface="Calibri"/>
                <a:ea typeface="Arial"/>
                <a:cs typeface="Arial"/>
              </a:rPr>
              <a:t>acknowledging the artwork and artists – </a:t>
            </a:r>
            <a:r>
              <a:rPr lang="en-AU" sz="1200" b="1" i="0" u="none" strike="noStrike" dirty="0">
                <a:solidFill>
                  <a:schemeClr val="tx1"/>
                </a:solidFill>
                <a:latin typeface="Calibri"/>
                <a:ea typeface="Arial"/>
                <a:cs typeface="Arial"/>
              </a:rPr>
              <a:t>“We extend our respect and acknowledge sisters and </a:t>
            </a:r>
            <a:r>
              <a:rPr lang="en-AU" sz="1200" b="1" i="0" u="none" strike="noStrike" dirty="0" err="1">
                <a:solidFill>
                  <a:schemeClr val="tx1"/>
                </a:solidFill>
                <a:latin typeface="Calibri"/>
                <a:ea typeface="Arial"/>
                <a:cs typeface="Arial"/>
              </a:rPr>
              <a:t>Quandamooka</a:t>
            </a:r>
            <a:r>
              <a:rPr lang="en-AU" sz="1200" b="1" i="0" u="none" strike="noStrike" dirty="0">
                <a:solidFill>
                  <a:schemeClr val="tx1"/>
                </a:solidFill>
                <a:latin typeface="Calibri"/>
                <a:ea typeface="Arial"/>
                <a:cs typeface="Arial"/>
              </a:rPr>
              <a:t> artists Casey </a:t>
            </a:r>
            <a:r>
              <a:rPr lang="en-AU" sz="1200" b="1" i="0" u="none" strike="noStrike" dirty="0" err="1">
                <a:solidFill>
                  <a:schemeClr val="tx1"/>
                </a:solidFill>
                <a:latin typeface="Calibri"/>
                <a:ea typeface="Arial"/>
                <a:cs typeface="Arial"/>
              </a:rPr>
              <a:t>Coolwell</a:t>
            </a:r>
            <a:r>
              <a:rPr lang="en-AU" sz="1200" b="1" i="0" u="none" strike="noStrike" dirty="0">
                <a:solidFill>
                  <a:schemeClr val="tx1"/>
                </a:solidFill>
                <a:latin typeface="Calibri"/>
                <a:ea typeface="Arial"/>
                <a:cs typeface="Arial"/>
              </a:rPr>
              <a:t> and Kyra </a:t>
            </a:r>
            <a:r>
              <a:rPr lang="en-AU" sz="1200" b="1" i="0" u="none" strike="noStrike" dirty="0" err="1">
                <a:solidFill>
                  <a:schemeClr val="tx1"/>
                </a:solidFill>
                <a:latin typeface="Calibri"/>
                <a:ea typeface="Arial"/>
                <a:cs typeface="Arial"/>
              </a:rPr>
              <a:t>Mancktelow</a:t>
            </a:r>
            <a:r>
              <a:rPr lang="en-AU" sz="1200" b="1" i="0" u="none" strike="noStrike" dirty="0">
                <a:solidFill>
                  <a:schemeClr val="tx1"/>
                </a:solidFill>
                <a:latin typeface="Calibri"/>
                <a:ea typeface="Arial"/>
                <a:cs typeface="Arial"/>
              </a:rPr>
              <a:t> for </a:t>
            </a:r>
            <a:r>
              <a:rPr lang="en-AU" sz="1200" b="1" i="1" u="none" strike="noStrike" dirty="0">
                <a:solidFill>
                  <a:schemeClr val="tx1"/>
                </a:solidFill>
                <a:latin typeface="Calibri"/>
                <a:ea typeface="Arial"/>
                <a:cs typeface="Arial"/>
              </a:rPr>
              <a:t>A guidance through time, </a:t>
            </a:r>
            <a:r>
              <a:rPr lang="en-AU" sz="1200" b="1" i="0" u="none" strike="noStrike" dirty="0">
                <a:solidFill>
                  <a:schemeClr val="tx1"/>
                </a:solidFill>
                <a:latin typeface="Calibri"/>
                <a:ea typeface="Arial"/>
                <a:cs typeface="Arial"/>
              </a:rPr>
              <a:t>the beautiful and powerful representation of reconciliation at UQ</a:t>
            </a:r>
            <a:r>
              <a:rPr lang="en-AU" sz="1200" b="1" i="1" u="none" strike="noStrike" dirty="0">
                <a:solidFill>
                  <a:schemeClr val="tx1"/>
                </a:solidFill>
                <a:latin typeface="Calibri"/>
                <a:ea typeface="Arial"/>
                <a:cs typeface="Arial"/>
              </a:rPr>
              <a:t>.”</a:t>
            </a:r>
            <a:endParaRPr lang="en-AU" sz="1200" b="1" dirty="0">
              <a:solidFill>
                <a:schemeClr val="tx1"/>
              </a:solidFill>
              <a:latin typeface="Calibri"/>
              <a:ea typeface="Arial"/>
              <a:cs typeface="Arial"/>
            </a:endParaRPr>
          </a:p>
          <a:p>
            <a:pPr>
              <a:defRPr/>
            </a:pPr>
            <a:endParaRPr lang="en-AU" sz="1200" dirty="0">
              <a:solidFill>
                <a:schemeClr val="tx1"/>
              </a:solidFill>
              <a:latin typeface="Calibri"/>
              <a:ea typeface="Arial"/>
              <a:cs typeface="Arial"/>
            </a:endParaRPr>
          </a:p>
          <a:p>
            <a:pPr marL="0" marR="0" lvl="0" indent="0" algn="l" defTabSz="914400">
              <a:lnSpc>
                <a:spcPct val="100000"/>
              </a:lnSpc>
              <a:spcBef>
                <a:spcPts val="0"/>
              </a:spcBef>
              <a:spcAft>
                <a:spcPts val="0"/>
              </a:spcAft>
              <a:buClrTx/>
              <a:buSzTx/>
              <a:buFontTx/>
              <a:buNone/>
              <a:defRPr/>
            </a:pPr>
            <a:r>
              <a:rPr lang="en-AU" sz="1200" i="1" dirty="0">
                <a:solidFill>
                  <a:schemeClr val="tx1"/>
                </a:solidFill>
                <a:latin typeface="Calibri"/>
                <a:ea typeface="Arial"/>
                <a:cs typeface="Arial"/>
              </a:rPr>
              <a:t>Slide last updated February2023. </a:t>
            </a:r>
            <a:r>
              <a:rPr lang="en-AU" i="1" dirty="0"/>
              <a:t>Source: PVC(IE)/ATSISU (contact Nicole Rawson-Harris: </a:t>
            </a:r>
            <a:r>
              <a:rPr lang="en-AU" i="1" dirty="0" err="1"/>
              <a:t>uqrap@uq.edu.au</a:t>
            </a:r>
            <a:r>
              <a:rPr lang="en-AU" i="1" dirty="0"/>
              <a:t>).</a:t>
            </a:r>
            <a:endParaRPr lang="en-AU" dirty="0"/>
          </a:p>
        </p:txBody>
      </p:sp>
      <p:sp>
        <p:nvSpPr>
          <p:cNvPr id="4" name="Slide Number Placeholder 3"/>
          <p:cNvSpPr>
            <a:spLocks noGrp="1"/>
          </p:cNvSpPr>
          <p:nvPr>
            <p:ph type="sldNum" sz="quarter" idx="5"/>
          </p:nvPr>
        </p:nvSpPr>
        <p:spPr bwMode="auto"/>
        <p:txBody>
          <a:bodyPr/>
          <a:lstStyle/>
          <a:p>
            <a:pPr>
              <a:defRPr/>
            </a:pPr>
            <a:fld id="{0EF05BAA-92F6-4DEA-A832-E4B15A2F525C}" type="slidenum">
              <a:rPr lang="en-AU"/>
              <a:t>2</a:t>
            </a:fld>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18</a:t>
            </a:fld>
            <a:endParaRPr lang="en-AU"/>
          </a:p>
        </p:txBody>
      </p:sp>
    </p:spTree>
    <p:extLst>
      <p:ext uri="{BB962C8B-B14F-4D97-AF65-F5344CB8AC3E}">
        <p14:creationId xmlns:p14="http://schemas.microsoft.com/office/powerpoint/2010/main" val="3325538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20</a:t>
            </a:fld>
            <a:endParaRPr lang="en-AU"/>
          </a:p>
        </p:txBody>
      </p:sp>
    </p:spTree>
    <p:extLst>
      <p:ext uri="{BB962C8B-B14F-4D97-AF65-F5344CB8AC3E}">
        <p14:creationId xmlns:p14="http://schemas.microsoft.com/office/powerpoint/2010/main" val="1552773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25</a:t>
            </a:fld>
            <a:endParaRPr lang="en-AU"/>
          </a:p>
        </p:txBody>
      </p:sp>
    </p:spTree>
    <p:extLst>
      <p:ext uri="{BB962C8B-B14F-4D97-AF65-F5344CB8AC3E}">
        <p14:creationId xmlns:p14="http://schemas.microsoft.com/office/powerpoint/2010/main" val="1471103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guidancecorner.com</a:t>
            </a:r>
            <a:r>
              <a:rPr lang="en-US" dirty="0"/>
              <a:t>/set-theory/</a:t>
            </a:r>
          </a:p>
        </p:txBody>
      </p:sp>
      <p:sp>
        <p:nvSpPr>
          <p:cNvPr id="4" name="Slide Number Placeholder 3"/>
          <p:cNvSpPr>
            <a:spLocks noGrp="1"/>
          </p:cNvSpPr>
          <p:nvPr>
            <p:ph type="sldNum" sz="quarter" idx="5"/>
          </p:nvPr>
        </p:nvSpPr>
        <p:spPr/>
        <p:txBody>
          <a:bodyPr/>
          <a:lstStyle/>
          <a:p>
            <a:fld id="{0EF05BAA-92F6-4DEA-A832-E4B15A2F525C}" type="slidenum">
              <a:rPr lang="en-AU" smtClean="0"/>
              <a:t>27</a:t>
            </a:fld>
            <a:endParaRPr lang="en-AU"/>
          </a:p>
        </p:txBody>
      </p:sp>
    </p:spTree>
    <p:extLst>
      <p:ext uri="{BB962C8B-B14F-4D97-AF65-F5344CB8AC3E}">
        <p14:creationId xmlns:p14="http://schemas.microsoft.com/office/powerpoint/2010/main" val="105146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guidancecorner.com</a:t>
            </a:r>
            <a:r>
              <a:rPr lang="en-US" dirty="0"/>
              <a:t>/set-theory/</a:t>
            </a:r>
          </a:p>
        </p:txBody>
      </p:sp>
      <p:sp>
        <p:nvSpPr>
          <p:cNvPr id="4" name="Slide Number Placeholder 3"/>
          <p:cNvSpPr>
            <a:spLocks noGrp="1"/>
          </p:cNvSpPr>
          <p:nvPr>
            <p:ph type="sldNum" sz="quarter" idx="5"/>
          </p:nvPr>
        </p:nvSpPr>
        <p:spPr/>
        <p:txBody>
          <a:bodyPr/>
          <a:lstStyle/>
          <a:p>
            <a:fld id="{0EF05BAA-92F6-4DEA-A832-E4B15A2F525C}" type="slidenum">
              <a:rPr lang="en-AU" smtClean="0"/>
              <a:t>28</a:t>
            </a:fld>
            <a:endParaRPr lang="en-AU"/>
          </a:p>
        </p:txBody>
      </p:sp>
    </p:spTree>
    <p:extLst>
      <p:ext uri="{BB962C8B-B14F-4D97-AF65-F5344CB8AC3E}">
        <p14:creationId xmlns:p14="http://schemas.microsoft.com/office/powerpoint/2010/main" val="2831735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37</a:t>
            </a:fld>
            <a:endParaRPr lang="en-AU"/>
          </a:p>
        </p:txBody>
      </p:sp>
    </p:spTree>
    <p:extLst>
      <p:ext uri="{BB962C8B-B14F-4D97-AF65-F5344CB8AC3E}">
        <p14:creationId xmlns:p14="http://schemas.microsoft.com/office/powerpoint/2010/main" val="1690385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50</a:t>
            </a:fld>
            <a:endParaRPr lang="en-AU"/>
          </a:p>
        </p:txBody>
      </p:sp>
    </p:spTree>
    <p:extLst>
      <p:ext uri="{BB962C8B-B14F-4D97-AF65-F5344CB8AC3E}">
        <p14:creationId xmlns:p14="http://schemas.microsoft.com/office/powerpoint/2010/main" val="3527225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52</a:t>
            </a:fld>
            <a:endParaRPr lang="en-AU"/>
          </a:p>
        </p:txBody>
      </p:sp>
    </p:spTree>
    <p:extLst>
      <p:ext uri="{BB962C8B-B14F-4D97-AF65-F5344CB8AC3E}">
        <p14:creationId xmlns:p14="http://schemas.microsoft.com/office/powerpoint/2010/main" val="3516045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3</a:t>
            </a:fld>
            <a:endParaRPr lang="en-AU"/>
          </a:p>
        </p:txBody>
      </p:sp>
    </p:spTree>
    <p:extLst>
      <p:ext uri="{BB962C8B-B14F-4D97-AF65-F5344CB8AC3E}">
        <p14:creationId xmlns:p14="http://schemas.microsoft.com/office/powerpoint/2010/main" val="26835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5</a:t>
            </a:fld>
            <a:endParaRPr lang="en-AU"/>
          </a:p>
        </p:txBody>
      </p:sp>
    </p:spTree>
    <p:extLst>
      <p:ext uri="{BB962C8B-B14F-4D97-AF65-F5344CB8AC3E}">
        <p14:creationId xmlns:p14="http://schemas.microsoft.com/office/powerpoint/2010/main" val="3754736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7</a:t>
            </a:fld>
            <a:endParaRPr lang="en-AU"/>
          </a:p>
        </p:txBody>
      </p:sp>
    </p:spTree>
    <p:extLst>
      <p:ext uri="{BB962C8B-B14F-4D97-AF65-F5344CB8AC3E}">
        <p14:creationId xmlns:p14="http://schemas.microsoft.com/office/powerpoint/2010/main" val="339403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colab.research.google.com</a:t>
            </a:r>
            <a:r>
              <a:rPr lang="en-US" dirty="0"/>
              <a:t>/drive/1QuoyyEUAHkgEoYna_7KlCZO-g3CzSsqQ?usp=sharing</a:t>
            </a:r>
          </a:p>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9</a:t>
            </a:fld>
            <a:endParaRPr lang="en-AU"/>
          </a:p>
        </p:txBody>
      </p:sp>
    </p:spTree>
    <p:extLst>
      <p:ext uri="{BB962C8B-B14F-4D97-AF65-F5344CB8AC3E}">
        <p14:creationId xmlns:p14="http://schemas.microsoft.com/office/powerpoint/2010/main" val="110131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14</a:t>
            </a:fld>
            <a:endParaRPr lang="en-AU"/>
          </a:p>
        </p:txBody>
      </p:sp>
    </p:spTree>
    <p:extLst>
      <p:ext uri="{BB962C8B-B14F-4D97-AF65-F5344CB8AC3E}">
        <p14:creationId xmlns:p14="http://schemas.microsoft.com/office/powerpoint/2010/main" val="406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15</a:t>
            </a:fld>
            <a:endParaRPr lang="en-AU"/>
          </a:p>
        </p:txBody>
      </p:sp>
    </p:spTree>
    <p:extLst>
      <p:ext uri="{BB962C8B-B14F-4D97-AF65-F5344CB8AC3E}">
        <p14:creationId xmlns:p14="http://schemas.microsoft.com/office/powerpoint/2010/main" val="376462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16</a:t>
            </a:fld>
            <a:endParaRPr lang="en-AU"/>
          </a:p>
        </p:txBody>
      </p:sp>
    </p:spTree>
    <p:extLst>
      <p:ext uri="{BB962C8B-B14F-4D97-AF65-F5344CB8AC3E}">
        <p14:creationId xmlns:p14="http://schemas.microsoft.com/office/powerpoint/2010/main" val="162893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F05BAA-92F6-4DEA-A832-E4B15A2F525C}" type="slidenum">
              <a:rPr lang="en-AU" smtClean="0"/>
              <a:t>17</a:t>
            </a:fld>
            <a:endParaRPr lang="en-AU"/>
          </a:p>
        </p:txBody>
      </p:sp>
    </p:spTree>
    <p:extLst>
      <p:ext uri="{BB962C8B-B14F-4D97-AF65-F5344CB8AC3E}">
        <p14:creationId xmlns:p14="http://schemas.microsoft.com/office/powerpoint/2010/main" val="2091343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gradFill>
          <a:gsLst>
            <a:gs pos="0">
              <a:srgbClr val="962A8B"/>
            </a:gs>
            <a:gs pos="100000">
              <a:schemeClr val="accent1"/>
            </a:gs>
          </a:gsLst>
          <a:lin ang="0" scaled="1"/>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A365323-3F4C-42A2-A8C5-E7C02EECE16E}"/>
              </a:ext>
            </a:extLst>
          </p:cNvPr>
          <p:cNvSpPr/>
          <p:nvPr userDrawn="1"/>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rgbClr val="FFFFFF"/>
          </a:solidFill>
          <a:ln w="14480" cap="flat">
            <a:noFill/>
            <a:prstDash val="solid"/>
            <a:miter/>
          </a:ln>
        </p:spPr>
        <p:txBody>
          <a:bodyPr rtlCol="0" anchor="ctr"/>
          <a:lstStyle/>
          <a:p>
            <a:endParaRPr lang="en-US"/>
          </a:p>
        </p:txBody>
      </p:sp>
      <p:sp>
        <p:nvSpPr>
          <p:cNvPr id="2" name="Title 1"/>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rgbClr val="51247A"/>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7" name="Text Placeholder 6"/>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rgbClr val="999490"/>
                </a:solidFill>
                <a:latin typeface="+mn-lt"/>
                <a:ea typeface="+mj-ea"/>
                <a:cs typeface="+mj-cs"/>
              </a:defRPr>
            </a:lvl1pPr>
          </a:lstStyle>
          <a:p>
            <a:pPr lvl="0">
              <a:lnSpc>
                <a:spcPct val="100000"/>
              </a:lnSpc>
              <a:spcBef>
                <a:spcPct val="0"/>
              </a:spcBef>
            </a:pPr>
            <a:r>
              <a:rPr lang="en-US" dirty="0"/>
              <a:t>Presentation subtitle goes here</a:t>
            </a:r>
          </a:p>
        </p:txBody>
      </p:sp>
      <p:pic>
        <p:nvPicPr>
          <p:cNvPr id="4" name="Picture 3">
            <a:extLst>
              <a:ext uri="{FF2B5EF4-FFF2-40B4-BE49-F238E27FC236}">
                <a16:creationId xmlns:a16="http://schemas.microsoft.com/office/drawing/2014/main" id="{96F98853-2263-DFE9-D4DB-3497445667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2030400"/>
            <a:ext cx="9577138" cy="406364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5" name="Text Placeholder 5">
            <a:extLst>
              <a:ext uri="{FF2B5EF4-FFF2-40B4-BE49-F238E27FC236}">
                <a16:creationId xmlns:a16="http://schemas.microsoft.com/office/drawing/2014/main" id="{243CB3D8-2629-4424-B4A4-6246A0F1B642}"/>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448768"/>
            <a:ext cx="9577138" cy="4645272"/>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88610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AU" dirty="0"/>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4" name="Content Placeholder 9">
            <a:extLst>
              <a:ext uri="{FF2B5EF4-FFF2-40B4-BE49-F238E27FC236}">
                <a16:creationId xmlns:a16="http://schemas.microsoft.com/office/drawing/2014/main" id="{25329E0A-327E-4475-ACC4-637C24D9D6D8}"/>
              </a:ext>
            </a:extLst>
          </p:cNvPr>
          <p:cNvSpPr>
            <a:spLocks noGrp="1"/>
          </p:cNvSpPr>
          <p:nvPr>
            <p:ph sz="quarter" idx="10"/>
          </p:nvPr>
        </p:nvSpPr>
        <p:spPr>
          <a:xfrm>
            <a:off x="695326" y="2030400"/>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3">
            <a:extLst>
              <a:ext uri="{FF2B5EF4-FFF2-40B4-BE49-F238E27FC236}">
                <a16:creationId xmlns:a16="http://schemas.microsoft.com/office/drawing/2014/main" id="{96221FCF-FD80-4F6D-8DA9-9317EBC3BD65}"/>
              </a:ext>
            </a:extLst>
          </p:cNvPr>
          <p:cNvSpPr>
            <a:spLocks noGrp="1"/>
          </p:cNvSpPr>
          <p:nvPr>
            <p:ph type="title"/>
          </p:nvPr>
        </p:nvSpPr>
        <p:spPr>
          <a:xfrm>
            <a:off x="695325" y="763200"/>
            <a:ext cx="9576000" cy="469056"/>
          </a:xfrm>
        </p:spPr>
        <p:txBody>
          <a:bodyPr/>
          <a:lstStyle>
            <a:lvl1pPr>
              <a:defRPr sz="3800"/>
            </a:lvl1p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3A4F1765-68C5-44D1-A98C-B4F4A28FB05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9D46B37-73CD-4FCA-A759-8E2A51429F98}"/>
              </a:ext>
            </a:extLst>
          </p:cNvPr>
          <p:cNvSpPr>
            <a:spLocks noGrp="1"/>
          </p:cNvSpPr>
          <p:nvPr>
            <p:ph sz="quarter" idx="32"/>
          </p:nvPr>
        </p:nvSpPr>
        <p:spPr>
          <a:xfrm>
            <a:off x="6456600" y="2009931"/>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p:nvPr>
        </p:nvSpPr>
        <p:spPr>
          <a:xfrm>
            <a:off x="6953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5" y="763200"/>
            <a:ext cx="9576000" cy="469056"/>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image + two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21162"/>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704626" y="942975"/>
            <a:ext cx="3384550" cy="3240087"/>
          </a:xfrm>
        </p:spPr>
        <p:txBody>
          <a:bodyPr/>
          <a:lstStyle/>
          <a:p>
            <a:r>
              <a:rPr lang="en-US" dirty="0"/>
              <a:t>Click to edit Master title style</a:t>
            </a:r>
            <a:endParaRPr lang="en-AU" dirty="0"/>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937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3412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732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image + three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51994"/>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39571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104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9">
            <a:extLst>
              <a:ext uri="{FF2B5EF4-FFF2-40B4-BE49-F238E27FC236}">
                <a16:creationId xmlns:a16="http://schemas.microsoft.com/office/drawing/2014/main" id="{53CF38C6-1EBE-4ED1-8E7F-383C6D451680}"/>
              </a:ext>
            </a:extLst>
          </p:cNvPr>
          <p:cNvSpPr>
            <a:spLocks noGrp="1"/>
          </p:cNvSpPr>
          <p:nvPr>
            <p:ph sz="quarter" idx="10"/>
          </p:nvPr>
        </p:nvSpPr>
        <p:spPr>
          <a:xfrm>
            <a:off x="6809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90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 two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982800"/>
            <a:ext cx="3384550" cy="1654112"/>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6" y="2816920"/>
            <a:ext cx="3384550" cy="3056550"/>
          </a:xfrm>
          <a:prstGeom prst="rect">
            <a:avLst/>
          </a:prstGeom>
        </p:spPr>
        <p:txBody>
          <a:bodyPr>
            <a:normAutofit/>
          </a:bodyPr>
          <a:lstStyle>
            <a:lvl1pPr>
              <a:lnSpc>
                <a:spcPct val="100000"/>
              </a:lnSpc>
              <a:defRPr sz="18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5"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69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 + two content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C532FC-7828-49E7-B6EF-06CAF53DDA64}"/>
              </a:ext>
            </a:extLst>
          </p:cNvPr>
          <p:cNvSpPr/>
          <p:nvPr userDrawn="1"/>
        </p:nvSpPr>
        <p:spPr>
          <a:xfrm>
            <a:off x="8102601" y="0"/>
            <a:ext cx="4079875" cy="6858000"/>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lvl1pPr>
              <a:defRPr>
                <a:solidFill>
                  <a:schemeClr val="bg1"/>
                </a:solidFill>
              </a:defRPr>
            </a:lvl1pPr>
          </a:lstStyle>
          <a:p>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hasCustomPrompt="1"/>
          </p:nvPr>
        </p:nvSpPr>
        <p:spPr>
          <a:xfrm>
            <a:off x="9302058" y="156527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763200"/>
            <a:ext cx="7096126" cy="469056"/>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70485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441960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9">
            <a:extLst>
              <a:ext uri="{FF2B5EF4-FFF2-40B4-BE49-F238E27FC236}">
                <a16:creationId xmlns:a16="http://schemas.microsoft.com/office/drawing/2014/main" id="{AF32EBB3-7E44-468B-BEFB-9B255A6F1EB8}"/>
              </a:ext>
            </a:extLst>
          </p:cNvPr>
          <p:cNvSpPr>
            <a:spLocks noGrp="1"/>
          </p:cNvSpPr>
          <p:nvPr>
            <p:ph sz="quarter" idx="34" hasCustomPrompt="1"/>
          </p:nvPr>
        </p:nvSpPr>
        <p:spPr>
          <a:xfrm>
            <a:off x="9302058" y="278129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2" name="Content Placeholder 9">
            <a:extLst>
              <a:ext uri="{FF2B5EF4-FFF2-40B4-BE49-F238E27FC236}">
                <a16:creationId xmlns:a16="http://schemas.microsoft.com/office/drawing/2014/main" id="{0B41B234-B4D0-4D79-AEB1-C98A1F8CCE58}"/>
              </a:ext>
            </a:extLst>
          </p:cNvPr>
          <p:cNvSpPr>
            <a:spLocks noGrp="1"/>
          </p:cNvSpPr>
          <p:nvPr>
            <p:ph sz="quarter" idx="35" hasCustomPrompt="1"/>
          </p:nvPr>
        </p:nvSpPr>
        <p:spPr>
          <a:xfrm>
            <a:off x="9302058" y="399730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3" name="Content Placeholder 9">
            <a:extLst>
              <a:ext uri="{FF2B5EF4-FFF2-40B4-BE49-F238E27FC236}">
                <a16:creationId xmlns:a16="http://schemas.microsoft.com/office/drawing/2014/main" id="{0D058AAA-CC5E-4EB4-8A66-630C36AEA6A3}"/>
              </a:ext>
            </a:extLst>
          </p:cNvPr>
          <p:cNvSpPr>
            <a:spLocks noGrp="1"/>
          </p:cNvSpPr>
          <p:nvPr>
            <p:ph sz="quarter" idx="36" hasCustomPrompt="1"/>
          </p:nvPr>
        </p:nvSpPr>
        <p:spPr>
          <a:xfrm>
            <a:off x="9302058" y="521332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pic>
        <p:nvPicPr>
          <p:cNvPr id="19" name="Picture 18">
            <a:extLst>
              <a:ext uri="{FF2B5EF4-FFF2-40B4-BE49-F238E27FC236}">
                <a16:creationId xmlns:a16="http://schemas.microsoft.com/office/drawing/2014/main" id="{7BD43D24-DED4-FCB2-C7FB-44ABCBEE61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4" name="Content Placeholder 12">
            <a:extLst>
              <a:ext uri="{FF2B5EF4-FFF2-40B4-BE49-F238E27FC236}">
                <a16:creationId xmlns:a16="http://schemas.microsoft.com/office/drawing/2014/main" id="{4D2AB6EC-9563-4A3F-B32C-5B6C8DECC827}"/>
              </a:ext>
            </a:extLst>
          </p:cNvPr>
          <p:cNvSpPr>
            <a:spLocks noGrp="1"/>
          </p:cNvSpPr>
          <p:nvPr>
            <p:ph sz="quarter" idx="12" hasCustomPrompt="1"/>
          </p:nvPr>
        </p:nvSpPr>
        <p:spPr>
          <a:xfrm>
            <a:off x="8797925" y="156527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5" name="Content Placeholder 12">
            <a:extLst>
              <a:ext uri="{FF2B5EF4-FFF2-40B4-BE49-F238E27FC236}">
                <a16:creationId xmlns:a16="http://schemas.microsoft.com/office/drawing/2014/main" id="{4ABE180E-CFFE-4CAE-A73A-A88BD1BEE804}"/>
              </a:ext>
            </a:extLst>
          </p:cNvPr>
          <p:cNvSpPr>
            <a:spLocks noGrp="1"/>
          </p:cNvSpPr>
          <p:nvPr>
            <p:ph sz="quarter" idx="37" hasCustomPrompt="1"/>
          </p:nvPr>
        </p:nvSpPr>
        <p:spPr>
          <a:xfrm>
            <a:off x="8797925" y="278129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6" name="Content Placeholder 12">
            <a:extLst>
              <a:ext uri="{FF2B5EF4-FFF2-40B4-BE49-F238E27FC236}">
                <a16:creationId xmlns:a16="http://schemas.microsoft.com/office/drawing/2014/main" id="{ECD62701-D54F-4D35-A337-33AE67BB7307}"/>
              </a:ext>
            </a:extLst>
          </p:cNvPr>
          <p:cNvSpPr>
            <a:spLocks noGrp="1"/>
          </p:cNvSpPr>
          <p:nvPr>
            <p:ph sz="quarter" idx="38" hasCustomPrompt="1"/>
          </p:nvPr>
        </p:nvSpPr>
        <p:spPr>
          <a:xfrm>
            <a:off x="8797925" y="399730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7" name="Content Placeholder 12">
            <a:extLst>
              <a:ext uri="{FF2B5EF4-FFF2-40B4-BE49-F238E27FC236}">
                <a16:creationId xmlns:a16="http://schemas.microsoft.com/office/drawing/2014/main" id="{3CA48A95-C256-4238-BDF0-2E7279624AEB}"/>
              </a:ext>
            </a:extLst>
          </p:cNvPr>
          <p:cNvSpPr>
            <a:spLocks noGrp="1"/>
          </p:cNvSpPr>
          <p:nvPr>
            <p:ph sz="quarter" idx="39" hasCustomPrompt="1"/>
          </p:nvPr>
        </p:nvSpPr>
        <p:spPr>
          <a:xfrm>
            <a:off x="8797925" y="521332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217301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endParaRPr lang="en-AU" dirty="0"/>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dirty="0"/>
          </a:p>
        </p:txBody>
      </p:sp>
      <p:sp>
        <p:nvSpPr>
          <p:cNvPr id="14" name="Content Placeholder 9">
            <a:extLst>
              <a:ext uri="{FF2B5EF4-FFF2-40B4-BE49-F238E27FC236}">
                <a16:creationId xmlns:a16="http://schemas.microsoft.com/office/drawing/2014/main" id="{CEC2D33F-D887-4527-98FE-88AEA004A9AE}"/>
              </a:ext>
            </a:extLst>
          </p:cNvPr>
          <p:cNvSpPr>
            <a:spLocks noGrp="1"/>
          </p:cNvSpPr>
          <p:nvPr>
            <p:ph sz="quarter" idx="10" hasCustomPrompt="1"/>
          </p:nvPr>
        </p:nvSpPr>
        <p:spPr>
          <a:xfrm>
            <a:off x="679927"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18" name="Title 3">
            <a:extLst>
              <a:ext uri="{FF2B5EF4-FFF2-40B4-BE49-F238E27FC236}">
                <a16:creationId xmlns:a16="http://schemas.microsoft.com/office/drawing/2014/main" id="{564D6273-13C3-41E3-9854-6BA8DC870939}"/>
              </a:ext>
            </a:extLst>
          </p:cNvPr>
          <p:cNvSpPr>
            <a:spLocks noGrp="1"/>
          </p:cNvSpPr>
          <p:nvPr>
            <p:ph type="title"/>
          </p:nvPr>
        </p:nvSpPr>
        <p:spPr>
          <a:xfrm>
            <a:off x="695325" y="763200"/>
            <a:ext cx="9577139" cy="469056"/>
          </a:xfrm>
        </p:spPr>
        <p:txBody>
          <a:bodyPr/>
          <a:lstStyle/>
          <a:p>
            <a:r>
              <a:rPr lang="en-US" dirty="0"/>
              <a:t>Click to edit Master title style</a:t>
            </a:r>
            <a:endParaRPr lang="en-AU" dirty="0"/>
          </a:p>
        </p:txBody>
      </p:sp>
      <p:sp>
        <p:nvSpPr>
          <p:cNvPr id="19" name="Text Placeholder 5">
            <a:extLst>
              <a:ext uri="{FF2B5EF4-FFF2-40B4-BE49-F238E27FC236}">
                <a16:creationId xmlns:a16="http://schemas.microsoft.com/office/drawing/2014/main" id="{60130E7F-2696-4D7D-8351-3A820B0259DC}"/>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20" name="Content Placeholder 9">
            <a:extLst>
              <a:ext uri="{FF2B5EF4-FFF2-40B4-BE49-F238E27FC236}">
                <a16:creationId xmlns:a16="http://schemas.microsoft.com/office/drawing/2014/main" id="{4C22DC31-C022-4D35-A4CA-01E2EE12CEB3}"/>
              </a:ext>
            </a:extLst>
          </p:cNvPr>
          <p:cNvSpPr>
            <a:spLocks noGrp="1"/>
          </p:cNvSpPr>
          <p:nvPr>
            <p:ph sz="quarter" idx="32" hasCustomPrompt="1"/>
          </p:nvPr>
        </p:nvSpPr>
        <p:spPr>
          <a:xfrm>
            <a:off x="695326"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
        <p:nvSpPr>
          <p:cNvPr id="21" name="Content Placeholder 9">
            <a:extLst>
              <a:ext uri="{FF2B5EF4-FFF2-40B4-BE49-F238E27FC236}">
                <a16:creationId xmlns:a16="http://schemas.microsoft.com/office/drawing/2014/main" id="{6319767D-07B2-4A1E-BE78-9D7F3E8A2DF0}"/>
              </a:ext>
            </a:extLst>
          </p:cNvPr>
          <p:cNvSpPr>
            <a:spLocks noGrp="1"/>
          </p:cNvSpPr>
          <p:nvPr>
            <p:ph sz="quarter" idx="33" hasCustomPrompt="1"/>
          </p:nvPr>
        </p:nvSpPr>
        <p:spPr>
          <a:xfrm>
            <a:off x="6386675"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22" name="Content Placeholder 9">
            <a:extLst>
              <a:ext uri="{FF2B5EF4-FFF2-40B4-BE49-F238E27FC236}">
                <a16:creationId xmlns:a16="http://schemas.microsoft.com/office/drawing/2014/main" id="{26657DA0-8703-4499-B474-1559693405B0}"/>
              </a:ext>
            </a:extLst>
          </p:cNvPr>
          <p:cNvSpPr>
            <a:spLocks noGrp="1"/>
          </p:cNvSpPr>
          <p:nvPr>
            <p:ph sz="quarter" idx="34" hasCustomPrompt="1"/>
          </p:nvPr>
        </p:nvSpPr>
        <p:spPr>
          <a:xfrm>
            <a:off x="6384600"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endParaRPr lang="en-AU" dirty="0"/>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dirty="0"/>
          </a:p>
        </p:txBody>
      </p:sp>
      <p:sp>
        <p:nvSpPr>
          <p:cNvPr id="11" name="Content Placeholder 9">
            <a:extLst>
              <a:ext uri="{FF2B5EF4-FFF2-40B4-BE49-F238E27FC236}">
                <a16:creationId xmlns:a16="http://schemas.microsoft.com/office/drawing/2014/main" id="{E77EF712-8DED-4A52-BD51-103375D11B54}"/>
              </a:ext>
            </a:extLst>
          </p:cNvPr>
          <p:cNvSpPr>
            <a:spLocks noGrp="1"/>
          </p:cNvSpPr>
          <p:nvPr>
            <p:ph sz="quarter" idx="10"/>
          </p:nvPr>
        </p:nvSpPr>
        <p:spPr>
          <a:xfrm>
            <a:off x="694800" y="2030400"/>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endParaRPr lang="en-US" dirty="0"/>
          </a:p>
        </p:txBody>
      </p:sp>
      <p:sp>
        <p:nvSpPr>
          <p:cNvPr id="15" name="Title 3">
            <a:extLst>
              <a:ext uri="{FF2B5EF4-FFF2-40B4-BE49-F238E27FC236}">
                <a16:creationId xmlns:a16="http://schemas.microsoft.com/office/drawing/2014/main" id="{EE4083B0-5F51-4F95-BD7A-3B4222E8A272}"/>
              </a:ext>
            </a:extLst>
          </p:cNvPr>
          <p:cNvSpPr>
            <a:spLocks noGrp="1"/>
          </p:cNvSpPr>
          <p:nvPr>
            <p:ph type="title"/>
          </p:nvPr>
        </p:nvSpPr>
        <p:spPr>
          <a:xfrm>
            <a:off x="695325" y="763200"/>
            <a:ext cx="9576000" cy="469056"/>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00BC9CFA-71EA-43AD-BDD4-7FDB2FDF1BD1}"/>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82B9C09-CED4-448F-920B-B0EA81FCD18B}"/>
              </a:ext>
            </a:extLst>
          </p:cNvPr>
          <p:cNvSpPr>
            <a:spLocks noGrp="1"/>
          </p:cNvSpPr>
          <p:nvPr>
            <p:ph sz="quarter" idx="32"/>
          </p:nvPr>
        </p:nvSpPr>
        <p:spPr>
          <a:xfrm>
            <a:off x="694800" y="3918534"/>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endParaRPr lang="en-US"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97F7E37-8565-4210-8CB9-D04B2BAF361C}"/>
              </a:ext>
            </a:extLst>
          </p:cNvPr>
          <p:cNvSpPr/>
          <p:nvPr userDrawn="1"/>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rgbClr val="51247A"/>
              </a:gs>
              <a:gs pos="100000">
                <a:srgbClr val="962A8B"/>
              </a:gs>
            </a:gsLst>
            <a:lin ang="10800000" scaled="1"/>
            <a:tileRect/>
          </a:gradFill>
          <a:ln w="1448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1D37"/>
              </a:solidFill>
              <a:effectLst/>
              <a:uLnTx/>
              <a:uFillTx/>
              <a:latin typeface="Gotham Book"/>
            </a:endParaRPr>
          </a:p>
        </p:txBody>
      </p:sp>
      <p:sp>
        <p:nvSpPr>
          <p:cNvPr id="15" name="Title 1">
            <a:extLst>
              <a:ext uri="{FF2B5EF4-FFF2-40B4-BE49-F238E27FC236}">
                <a16:creationId xmlns:a16="http://schemas.microsoft.com/office/drawing/2014/main" id="{5CEF5EBB-02AF-4BB0-8215-ABDBBF0D02E0}"/>
              </a:ext>
            </a:extLst>
          </p:cNvPr>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6" name="Text Placeholder 6">
            <a:extLst>
              <a:ext uri="{FF2B5EF4-FFF2-40B4-BE49-F238E27FC236}">
                <a16:creationId xmlns:a16="http://schemas.microsoft.com/office/drawing/2014/main" id="{B0C04C2E-5E9B-4744-BB83-74543AFA907D}"/>
              </a:ext>
            </a:extLst>
          </p:cNvPr>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pic>
        <p:nvPicPr>
          <p:cNvPr id="3" name="Picture 2">
            <a:extLst>
              <a:ext uri="{FF2B5EF4-FFF2-40B4-BE49-F238E27FC236}">
                <a16:creationId xmlns:a16="http://schemas.microsoft.com/office/drawing/2014/main" id="{817F9C90-1B55-A440-3671-71EC9ADE53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endParaRPr lang="en-AU" dirty="0"/>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4" name="Content Placeholder 9">
            <a:extLst>
              <a:ext uri="{FF2B5EF4-FFF2-40B4-BE49-F238E27FC236}">
                <a16:creationId xmlns:a16="http://schemas.microsoft.com/office/drawing/2014/main" id="{073AADBC-DF68-45FD-854E-35806C6DE09F}"/>
              </a:ext>
            </a:extLst>
          </p:cNvPr>
          <p:cNvSpPr>
            <a:spLocks noGrp="1"/>
          </p:cNvSpPr>
          <p:nvPr>
            <p:ph sz="quarter" idx="10"/>
          </p:nvPr>
        </p:nvSpPr>
        <p:spPr>
          <a:xfrm>
            <a:off x="695326"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3">
            <a:extLst>
              <a:ext uri="{FF2B5EF4-FFF2-40B4-BE49-F238E27FC236}">
                <a16:creationId xmlns:a16="http://schemas.microsoft.com/office/drawing/2014/main" id="{AFEEB2E7-44F2-48F2-BBFC-DF704AD7B376}"/>
              </a:ext>
            </a:extLst>
          </p:cNvPr>
          <p:cNvSpPr>
            <a:spLocks noGrp="1"/>
          </p:cNvSpPr>
          <p:nvPr>
            <p:ph type="title"/>
          </p:nvPr>
        </p:nvSpPr>
        <p:spPr>
          <a:xfrm>
            <a:off x="695325" y="763200"/>
            <a:ext cx="9576000" cy="469056"/>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FF3FFB07-730C-4029-A1B2-3F55F310FE8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4FAE2FD6-F041-4D7F-8F92-2AFDD991FE5D}"/>
              </a:ext>
            </a:extLst>
          </p:cNvPr>
          <p:cNvSpPr>
            <a:spLocks noGrp="1"/>
          </p:cNvSpPr>
          <p:nvPr>
            <p:ph sz="quarter" idx="32"/>
          </p:nvPr>
        </p:nvSpPr>
        <p:spPr>
          <a:xfrm>
            <a:off x="4427539" y="2030400"/>
            <a:ext cx="6347786"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endParaRPr lang="en-AU" dirty="0"/>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4" name="Content Placeholder 9">
            <a:extLst>
              <a:ext uri="{FF2B5EF4-FFF2-40B4-BE49-F238E27FC236}">
                <a16:creationId xmlns:a16="http://schemas.microsoft.com/office/drawing/2014/main" id="{CC6A8FED-FA65-4CA1-BCAC-A45FB3462E67}"/>
              </a:ext>
            </a:extLst>
          </p:cNvPr>
          <p:cNvSpPr>
            <a:spLocks noGrp="1"/>
          </p:cNvSpPr>
          <p:nvPr>
            <p:ph sz="quarter" idx="10"/>
          </p:nvPr>
        </p:nvSpPr>
        <p:spPr>
          <a:xfrm>
            <a:off x="73907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3">
            <a:extLst>
              <a:ext uri="{FF2B5EF4-FFF2-40B4-BE49-F238E27FC236}">
                <a16:creationId xmlns:a16="http://schemas.microsoft.com/office/drawing/2014/main" id="{D65DFCA3-BD94-4763-9B1A-CD6AE2B1E931}"/>
              </a:ext>
            </a:extLst>
          </p:cNvPr>
          <p:cNvSpPr>
            <a:spLocks noGrp="1"/>
          </p:cNvSpPr>
          <p:nvPr>
            <p:ph type="title"/>
          </p:nvPr>
        </p:nvSpPr>
        <p:spPr>
          <a:xfrm>
            <a:off x="695326" y="763200"/>
            <a:ext cx="9576000" cy="469056"/>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20E119BA-A47F-4967-9FEC-495C9F92A72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75AE0700-627C-416D-BA13-5D2F3C8E5562}"/>
              </a:ext>
            </a:extLst>
          </p:cNvPr>
          <p:cNvSpPr>
            <a:spLocks noGrp="1"/>
          </p:cNvSpPr>
          <p:nvPr>
            <p:ph sz="quarter" idx="32"/>
          </p:nvPr>
        </p:nvSpPr>
        <p:spPr>
          <a:xfrm>
            <a:off x="695325" y="2030400"/>
            <a:ext cx="5842800"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0"/>
            <a:ext cx="12191999" cy="6857999"/>
          </a:xfrm>
          <a:prstGeom prst="rect">
            <a:avLst/>
          </a:prstGeom>
          <a:solidFill>
            <a:schemeClr val="bg1">
              <a:lumMod val="95000"/>
            </a:schemeClr>
          </a:solidFill>
        </p:spPr>
        <p:txBody>
          <a:bodyPr vert="horz" wrap="square" lIns="0" tIns="0" rIns="0" bIns="0" rtlCol="0" anchor="ctr" anchorCtr="0">
            <a:noAutofit/>
          </a:bodyPr>
          <a:lstStyle>
            <a:lvl1pPr algn="ctr">
              <a:defRPr lang="en-AU" dirty="0"/>
            </a:lvl1pPr>
          </a:lstStyle>
          <a:p>
            <a:pPr lvl="0"/>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0" indent="0" algn="l">
              <a:buClr>
                <a:schemeClr val="bg1"/>
              </a:buClr>
              <a:buFont typeface="Arial" panose="020B0604020202020204" pitchFamily="34" charset="0"/>
              <a:buNone/>
              <a:defRPr lang="en-AU" dirty="0">
                <a:solidFill>
                  <a:schemeClr val="tx1"/>
                </a:solidFill>
              </a:defRPr>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911424" y="1340768"/>
            <a:ext cx="2592288" cy="876470"/>
          </a:xfrm>
        </p:spPr>
        <p:txBody>
          <a:bodyPr anchor="t">
            <a:normAutofit/>
          </a:bodyPr>
          <a:lstStyle>
            <a:lvl1pPr>
              <a:defRPr sz="2800"/>
            </a:lvl1pPr>
          </a:lstStyle>
          <a:p>
            <a:r>
              <a:rPr lang="en-US" dirty="0"/>
              <a:t>[Title]</a:t>
            </a:r>
            <a:endParaRPr lang="en-AU" dirty="0"/>
          </a:p>
        </p:txBody>
      </p:sp>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lvl1pPr>
              <a:defRPr>
                <a:solidFill>
                  <a:schemeClr val="bg1"/>
                </a:solidFill>
              </a:defRPr>
            </a:lvl1pPr>
          </a:lstStyle>
          <a:p>
            <a:endParaRPr lang="en-AU" dirty="0"/>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2001916"/>
            <a:ext cx="10801349" cy="3947404"/>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dirty="0"/>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endParaRPr lang="en-AU" dirty="0"/>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4" name="Text Placeholder 5">
            <a:extLst>
              <a:ext uri="{FF2B5EF4-FFF2-40B4-BE49-F238E27FC236}">
                <a16:creationId xmlns:a16="http://schemas.microsoft.com/office/drawing/2014/main" id="{FE9E9E33-B596-4A72-ACBD-699AC270638F}"/>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E278AFA-A93C-4FAD-AA41-A6E61D8974AC}"/>
              </a:ext>
            </a:extLst>
          </p:cNvPr>
          <p:cNvSpPr>
            <a:spLocks noGrp="1"/>
          </p:cNvSpPr>
          <p:nvPr>
            <p:ph type="pic" sz="quarter" idx="23" hasCustomPrompt="1"/>
          </p:nvPr>
        </p:nvSpPr>
        <p:spPr>
          <a:xfrm>
            <a:off x="4400549" y="-4"/>
            <a:ext cx="7810872" cy="685800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endParaRPr lang="en-AU" dirty="0"/>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18" name="Content Placeholder 17">
            <a:extLst>
              <a:ext uri="{FF2B5EF4-FFF2-40B4-BE49-F238E27FC236}">
                <a16:creationId xmlns:a16="http://schemas.microsoft.com/office/drawing/2014/main" id="{8F8ED989-2306-4E52-9B82-69A7EC193988}"/>
              </a:ext>
            </a:extLst>
          </p:cNvPr>
          <p:cNvSpPr>
            <a:spLocks noGrp="1"/>
          </p:cNvSpPr>
          <p:nvPr>
            <p:ph sz="quarter" idx="24"/>
          </p:nvPr>
        </p:nvSpPr>
        <p:spPr>
          <a:xfrm>
            <a:off x="695326" y="2030400"/>
            <a:ext cx="3384549" cy="3979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lnSpc>
                <a:spcPct val="100000"/>
              </a:lnSpc>
              <a:spcAft>
                <a:spcPts val="1200"/>
              </a:spcAft>
              <a:defRPr sz="1400"/>
            </a:lvl1pPr>
            <a:lvl2pPr>
              <a:lnSpc>
                <a:spcPct val="100000"/>
              </a:lnSpc>
              <a:spcAft>
                <a:spcPts val="1200"/>
              </a:spcAft>
              <a:defRPr sz="1400"/>
            </a:lvl2pPr>
            <a:lvl3pPr>
              <a:lnSpc>
                <a:spcPct val="100000"/>
              </a:lnSpc>
              <a:spcAft>
                <a:spcPts val="1200"/>
              </a:spcAft>
              <a:defRPr sz="1400"/>
            </a:lvl3pPr>
            <a:lvl4pPr>
              <a:lnSpc>
                <a:spcPct val="100000"/>
              </a:lnSpc>
              <a:spcAft>
                <a:spcPts val="1200"/>
              </a:spcAft>
              <a:defRPr sz="1400"/>
            </a:lvl4pPr>
            <a:lvl5pPr>
              <a:lnSpc>
                <a:spcPct val="100000"/>
              </a:lnSpc>
              <a:spcAft>
                <a:spcPts val="120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1" name="Title 1">
            <a:extLst>
              <a:ext uri="{FF2B5EF4-FFF2-40B4-BE49-F238E27FC236}">
                <a16:creationId xmlns:a16="http://schemas.microsoft.com/office/drawing/2014/main" id="{4ABC919D-2CAB-42EE-BCCF-5B744E8E7227}"/>
              </a:ext>
            </a:extLst>
          </p:cNvPr>
          <p:cNvSpPr>
            <a:spLocks noGrp="1"/>
          </p:cNvSpPr>
          <p:nvPr>
            <p:ph type="title" hasCustomPrompt="1"/>
          </p:nvPr>
        </p:nvSpPr>
        <p:spPr>
          <a:xfrm>
            <a:off x="695327" y="763200"/>
            <a:ext cx="3384548" cy="503510"/>
          </a:xfrm>
        </p:spPr>
        <p:txBody>
          <a:bodyPr anchor="t">
            <a:noAutofit/>
          </a:bodyPr>
          <a:lstStyle>
            <a:lvl1pPr>
              <a:defRPr sz="3800"/>
            </a:lvl1pPr>
          </a:lstStyle>
          <a:p>
            <a:r>
              <a:rPr lang="en-US" dirty="0"/>
              <a:t>Title here</a:t>
            </a:r>
            <a:endParaRPr lang="en-AU" dirty="0"/>
          </a:p>
        </p:txBody>
      </p:sp>
      <p:sp>
        <p:nvSpPr>
          <p:cNvPr id="22" name="Text Placeholder 5">
            <a:extLst>
              <a:ext uri="{FF2B5EF4-FFF2-40B4-BE49-F238E27FC236}">
                <a16:creationId xmlns:a16="http://schemas.microsoft.com/office/drawing/2014/main" id="{F4130282-F858-425B-AE74-20EE73DF9819}"/>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endParaRPr lang="en-AU" dirty="0"/>
          </a:p>
        </p:txBody>
      </p:sp>
      <p:sp>
        <p:nvSpPr>
          <p:cNvPr id="18" name="Picture Placeholder 17">
            <a:extLst>
              <a:ext uri="{FF2B5EF4-FFF2-40B4-BE49-F238E27FC236}">
                <a16:creationId xmlns:a16="http://schemas.microsoft.com/office/drawing/2014/main" id="{ADD8DE5C-8A89-400F-8CA9-77C24E2B49BA}"/>
              </a:ext>
            </a:extLst>
          </p:cNvPr>
          <p:cNvSpPr>
            <a:spLocks noGrp="1"/>
          </p:cNvSpPr>
          <p:nvPr>
            <p:ph type="pic" sz="quarter" idx="22" hasCustomPrompt="1"/>
          </p:nvPr>
        </p:nvSpPr>
        <p:spPr>
          <a:xfrm>
            <a:off x="5591945" y="-4"/>
            <a:ext cx="6586315" cy="6858001"/>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3" name="Content Placeholder 22">
            <a:extLst>
              <a:ext uri="{FF2B5EF4-FFF2-40B4-BE49-F238E27FC236}">
                <a16:creationId xmlns:a16="http://schemas.microsoft.com/office/drawing/2014/main" id="{5E6B1A59-9939-4457-A48E-2E14017A35CE}"/>
              </a:ext>
            </a:extLst>
          </p:cNvPr>
          <p:cNvSpPr>
            <a:spLocks noGrp="1"/>
          </p:cNvSpPr>
          <p:nvPr>
            <p:ph sz="quarter" idx="23"/>
          </p:nvPr>
        </p:nvSpPr>
        <p:spPr>
          <a:xfrm>
            <a:off x="695326" y="2030400"/>
            <a:ext cx="4500000" cy="3871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smtClean="0"/>
            </a:lvl1pPr>
            <a:lvl2pPr>
              <a:defRPr lang="en-US" sz="1400" smtClean="0"/>
            </a:lvl2pPr>
            <a:lvl3pPr>
              <a:defRPr lang="en-US" sz="1400" smtClean="0"/>
            </a:lvl3pPr>
            <a:lvl4pPr>
              <a:defRPr lang="en-US" sz="1400" smtClean="0"/>
            </a:lvl4pPr>
            <a:lvl5pPr>
              <a:defRPr lang="en-AU" sz="1400"/>
            </a:lvl5pPr>
          </a:lstStyle>
          <a:p>
            <a:pPr lvl="0">
              <a:lnSpc>
                <a:spcPct val="100000"/>
              </a:lnSpc>
              <a:spcAft>
                <a:spcPts val="1200"/>
              </a:spcAft>
            </a:pPr>
            <a:r>
              <a:rPr lang="en-US"/>
              <a:t>Click to edit Master text styles</a:t>
            </a:r>
          </a:p>
          <a:p>
            <a:pPr lvl="1">
              <a:lnSpc>
                <a:spcPct val="100000"/>
              </a:lnSpc>
              <a:spcAft>
                <a:spcPts val="1200"/>
              </a:spcAft>
            </a:pPr>
            <a:r>
              <a:rPr lang="en-US"/>
              <a:t>Second level</a:t>
            </a:r>
          </a:p>
          <a:p>
            <a:pPr lvl="2">
              <a:lnSpc>
                <a:spcPct val="100000"/>
              </a:lnSpc>
              <a:spcAft>
                <a:spcPts val="1200"/>
              </a:spcAft>
            </a:pPr>
            <a:r>
              <a:rPr lang="en-US"/>
              <a:t>Third level</a:t>
            </a:r>
          </a:p>
          <a:p>
            <a:pPr lvl="3">
              <a:lnSpc>
                <a:spcPct val="100000"/>
              </a:lnSpc>
              <a:spcAft>
                <a:spcPts val="1200"/>
              </a:spcAft>
            </a:pPr>
            <a:r>
              <a:rPr lang="en-US"/>
              <a:t>Fourth level</a:t>
            </a:r>
          </a:p>
          <a:p>
            <a:pPr lvl="4">
              <a:lnSpc>
                <a:spcPct val="100000"/>
              </a:lnSpc>
              <a:spcAft>
                <a:spcPts val="1200"/>
              </a:spcAft>
            </a:pPr>
            <a:r>
              <a:rPr lang="en-US"/>
              <a:t>Fifth level</a:t>
            </a:r>
            <a:endParaRPr lang="en-AU" dirty="0"/>
          </a:p>
        </p:txBody>
      </p:sp>
      <p:sp>
        <p:nvSpPr>
          <p:cNvPr id="24" name="Title 1">
            <a:extLst>
              <a:ext uri="{FF2B5EF4-FFF2-40B4-BE49-F238E27FC236}">
                <a16:creationId xmlns:a16="http://schemas.microsoft.com/office/drawing/2014/main" id="{F3F9AAC9-FF46-40B0-8882-C71A56BB2719}"/>
              </a:ext>
            </a:extLst>
          </p:cNvPr>
          <p:cNvSpPr>
            <a:spLocks noGrp="1"/>
          </p:cNvSpPr>
          <p:nvPr>
            <p:ph type="title" hasCustomPrompt="1"/>
          </p:nvPr>
        </p:nvSpPr>
        <p:spPr>
          <a:xfrm>
            <a:off x="695327" y="763200"/>
            <a:ext cx="4500000" cy="503510"/>
          </a:xfrm>
        </p:spPr>
        <p:txBody>
          <a:bodyPr anchor="t">
            <a:noAutofit/>
          </a:bodyPr>
          <a:lstStyle>
            <a:lvl1pPr>
              <a:defRPr sz="3800"/>
            </a:lvl1pPr>
          </a:lstStyle>
          <a:p>
            <a:r>
              <a:rPr lang="en-US" dirty="0"/>
              <a:t>Title here</a:t>
            </a:r>
            <a:endParaRPr lang="en-AU" dirty="0"/>
          </a:p>
        </p:txBody>
      </p:sp>
      <p:sp>
        <p:nvSpPr>
          <p:cNvPr id="25" name="Text Placeholder 5">
            <a:extLst>
              <a:ext uri="{FF2B5EF4-FFF2-40B4-BE49-F238E27FC236}">
                <a16:creationId xmlns:a16="http://schemas.microsoft.com/office/drawing/2014/main" id="{34EB2009-A38E-42C4-8D4A-72D274A5A488}"/>
              </a:ext>
            </a:extLst>
          </p:cNvPr>
          <p:cNvSpPr>
            <a:spLocks noGrp="1"/>
          </p:cNvSpPr>
          <p:nvPr>
            <p:ph type="body" sz="quarter" idx="31" hasCustomPrompt="1"/>
          </p:nvPr>
        </p:nvSpPr>
        <p:spPr>
          <a:xfrm>
            <a:off x="695326" y="1364400"/>
            <a:ext cx="450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95E7F27E-BB6C-4782-8015-F05E2C5C1EDC}"/>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9" name="Picture Placeholder 18">
            <a:extLst>
              <a:ext uri="{FF2B5EF4-FFF2-40B4-BE49-F238E27FC236}">
                <a16:creationId xmlns:a16="http://schemas.microsoft.com/office/drawing/2014/main" id="{2D3E74F8-FA5A-4025-A701-02F364DB2A54}"/>
              </a:ext>
            </a:extLst>
          </p:cNvPr>
          <p:cNvSpPr>
            <a:spLocks noGrp="1"/>
          </p:cNvSpPr>
          <p:nvPr>
            <p:ph type="pic" sz="quarter" idx="22" hasCustomPrompt="1"/>
          </p:nvPr>
        </p:nvSpPr>
        <p:spPr>
          <a:xfrm>
            <a:off x="8125074" y="-3"/>
            <a:ext cx="4066927" cy="6858001"/>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endParaRPr lang="en-AU" dirty="0"/>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1" name="Title 1">
            <a:extLst>
              <a:ext uri="{FF2B5EF4-FFF2-40B4-BE49-F238E27FC236}">
                <a16:creationId xmlns:a16="http://schemas.microsoft.com/office/drawing/2014/main" id="{FDE1070F-73A4-4C19-B1CF-FB38DA047EC1}"/>
              </a:ext>
            </a:extLst>
          </p:cNvPr>
          <p:cNvSpPr>
            <a:spLocks noGrp="1"/>
          </p:cNvSpPr>
          <p:nvPr>
            <p:ph type="title"/>
          </p:nvPr>
        </p:nvSpPr>
        <p:spPr>
          <a:xfrm>
            <a:off x="695326" y="763200"/>
            <a:ext cx="7096125" cy="503510"/>
          </a:xfrm>
        </p:spPr>
        <p:txBody>
          <a:bodyPr anchor="t">
            <a:noAutofit/>
          </a:bodyPr>
          <a:lstStyle>
            <a:lvl1pPr>
              <a:defRPr sz="3800"/>
            </a:lvl1pPr>
          </a:lstStyle>
          <a:p>
            <a:r>
              <a:rPr lang="en-US" dirty="0"/>
              <a:t>Click to edit Master title style</a:t>
            </a:r>
            <a:endParaRPr lang="en-AU" dirty="0"/>
          </a:p>
        </p:txBody>
      </p:sp>
      <p:sp>
        <p:nvSpPr>
          <p:cNvPr id="25" name="Content Placeholder 24">
            <a:extLst>
              <a:ext uri="{FF2B5EF4-FFF2-40B4-BE49-F238E27FC236}">
                <a16:creationId xmlns:a16="http://schemas.microsoft.com/office/drawing/2014/main" id="{FBA097BA-93E9-4864-A12D-108034747944}"/>
              </a:ext>
            </a:extLst>
          </p:cNvPr>
          <p:cNvSpPr>
            <a:spLocks noGrp="1"/>
          </p:cNvSpPr>
          <p:nvPr>
            <p:ph sz="quarter" idx="23"/>
          </p:nvPr>
        </p:nvSpPr>
        <p:spPr>
          <a:xfrm>
            <a:off x="695326" y="2030400"/>
            <a:ext cx="7096124" cy="4064400"/>
          </a:xfrm>
          <a:custGeom>
            <a:avLst/>
            <a:gdLst>
              <a:gd name="connsiteX0" fmla="*/ 0 w 7096124"/>
              <a:gd name="connsiteY0" fmla="*/ 0 h 3240087"/>
              <a:gd name="connsiteX1" fmla="*/ 7096124 w 7096124"/>
              <a:gd name="connsiteY1" fmla="*/ 0 h 3240087"/>
              <a:gd name="connsiteX2" fmla="*/ 7096124 w 7096124"/>
              <a:gd name="connsiteY2" fmla="*/ 3240087 h 3240087"/>
              <a:gd name="connsiteX3" fmla="*/ 0 w 709612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7096124" h="3240087">
                <a:moveTo>
                  <a:pt x="0" y="0"/>
                </a:moveTo>
                <a:lnTo>
                  <a:pt x="7096124" y="0"/>
                </a:lnTo>
                <a:lnTo>
                  <a:pt x="7096124" y="3240087"/>
                </a:lnTo>
                <a:lnTo>
                  <a:pt x="0" y="3240087"/>
                </a:lnTo>
                <a:close/>
              </a:path>
            </a:pathLst>
          </a:custGeom>
        </p:spPr>
        <p:txBody>
          <a:bodyPr vert="horz" wrap="square"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AU" sz="1400" dirty="0"/>
            </a:lvl5pPr>
          </a:lstStyle>
          <a:p>
            <a:pPr lvl="0">
              <a:lnSpc>
                <a:spcPct val="100000"/>
              </a:lnSpc>
              <a:spcAft>
                <a:spcPts val="1200"/>
              </a:spcAft>
            </a:pPr>
            <a:r>
              <a:rPr lang="en-US"/>
              <a:t>Click to edit Master text styles</a:t>
            </a:r>
          </a:p>
          <a:p>
            <a:pPr lvl="1">
              <a:lnSpc>
                <a:spcPct val="100000"/>
              </a:lnSpc>
              <a:spcAft>
                <a:spcPts val="1200"/>
              </a:spcAft>
            </a:pPr>
            <a:r>
              <a:rPr lang="en-US"/>
              <a:t>Second level</a:t>
            </a:r>
          </a:p>
          <a:p>
            <a:pPr lvl="2">
              <a:lnSpc>
                <a:spcPct val="100000"/>
              </a:lnSpc>
              <a:spcAft>
                <a:spcPts val="1200"/>
              </a:spcAft>
            </a:pPr>
            <a:r>
              <a:rPr lang="en-US"/>
              <a:t>Third level</a:t>
            </a:r>
          </a:p>
          <a:p>
            <a:pPr lvl="3">
              <a:lnSpc>
                <a:spcPct val="100000"/>
              </a:lnSpc>
              <a:spcAft>
                <a:spcPts val="1200"/>
              </a:spcAft>
            </a:pPr>
            <a:r>
              <a:rPr lang="en-US"/>
              <a:t>Fourth level</a:t>
            </a:r>
          </a:p>
          <a:p>
            <a:pPr lvl="4">
              <a:lnSpc>
                <a:spcPct val="100000"/>
              </a:lnSpc>
              <a:spcAft>
                <a:spcPts val="1200"/>
              </a:spcAft>
            </a:pPr>
            <a:r>
              <a:rPr lang="en-US"/>
              <a:t>Fifth level</a:t>
            </a:r>
            <a:endParaRPr lang="en-AU" dirty="0"/>
          </a:p>
        </p:txBody>
      </p:sp>
      <p:sp>
        <p:nvSpPr>
          <p:cNvPr id="31" name="Text Placeholder 5">
            <a:extLst>
              <a:ext uri="{FF2B5EF4-FFF2-40B4-BE49-F238E27FC236}">
                <a16:creationId xmlns:a16="http://schemas.microsoft.com/office/drawing/2014/main" id="{C6C5E2F5-0061-4600-A426-EB0BCA3B0D8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795A59A-32A0-4E4F-ADE5-B079E4BC191A}"/>
              </a:ext>
            </a:extLst>
          </p:cNvPr>
          <p:cNvSpPr>
            <a:spLocks noGrp="1"/>
          </p:cNvSpPr>
          <p:nvPr>
            <p:ph type="pic" sz="quarter" idx="23" hasCustomPrompt="1"/>
          </p:nvPr>
        </p:nvSpPr>
        <p:spPr>
          <a:xfrm>
            <a:off x="4400549" y="0"/>
            <a:ext cx="7810872" cy="687251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6" name="Content Placeholder 15">
            <a:extLst>
              <a:ext uri="{FF2B5EF4-FFF2-40B4-BE49-F238E27FC236}">
                <a16:creationId xmlns:a16="http://schemas.microsoft.com/office/drawing/2014/main" id="{0A71569F-BB25-4674-BADB-F4162EFAC7FD}"/>
              </a:ext>
            </a:extLst>
          </p:cNvPr>
          <p:cNvSpPr>
            <a:spLocks noGrp="1"/>
          </p:cNvSpPr>
          <p:nvPr>
            <p:ph sz="quarter" idx="24"/>
          </p:nvPr>
        </p:nvSpPr>
        <p:spPr>
          <a:xfrm>
            <a:off x="695326" y="2030400"/>
            <a:ext cx="3384549" cy="4206912"/>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spcAft>
                <a:spcPts val="1200"/>
              </a:spcAft>
              <a:defRPr sz="1400">
                <a:solidFill>
                  <a:schemeClr val="bg1"/>
                </a:solidFill>
              </a:defRPr>
            </a:lvl1pPr>
            <a:lvl2pPr>
              <a:spcAft>
                <a:spcPts val="1200"/>
              </a:spcAft>
              <a:defRPr sz="1400">
                <a:solidFill>
                  <a:schemeClr val="bg1"/>
                </a:solidFill>
              </a:defRPr>
            </a:lvl2pPr>
            <a:lvl3pPr>
              <a:spcAft>
                <a:spcPts val="1200"/>
              </a:spcAft>
              <a:buClr>
                <a:schemeClr val="bg1"/>
              </a:buClr>
              <a:defRPr sz="1400">
                <a:solidFill>
                  <a:schemeClr val="bg1"/>
                </a:solidFill>
              </a:defRPr>
            </a:lvl3pPr>
            <a:lvl4pPr>
              <a:spcAft>
                <a:spcPts val="1200"/>
              </a:spcAft>
              <a:defRPr sz="1400">
                <a:solidFill>
                  <a:schemeClr val="bg1"/>
                </a:solidFill>
              </a:defRPr>
            </a:lvl4pPr>
            <a:lvl5pPr>
              <a:spcAft>
                <a:spcPts val="1200"/>
              </a:spcAft>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0" name="Title 1">
            <a:extLst>
              <a:ext uri="{FF2B5EF4-FFF2-40B4-BE49-F238E27FC236}">
                <a16:creationId xmlns:a16="http://schemas.microsoft.com/office/drawing/2014/main" id="{BA46BE02-73A4-478B-91B5-60E3126AD077}"/>
              </a:ext>
            </a:extLst>
          </p:cNvPr>
          <p:cNvSpPr>
            <a:spLocks noGrp="1"/>
          </p:cNvSpPr>
          <p:nvPr>
            <p:ph type="title" hasCustomPrompt="1"/>
          </p:nvPr>
        </p:nvSpPr>
        <p:spPr>
          <a:xfrm>
            <a:off x="695327" y="763200"/>
            <a:ext cx="3384548" cy="503510"/>
          </a:xfrm>
        </p:spPr>
        <p:txBody>
          <a:bodyPr anchor="t">
            <a:noAutofit/>
          </a:bodyPr>
          <a:lstStyle>
            <a:lvl1pPr>
              <a:defRPr sz="3800">
                <a:solidFill>
                  <a:schemeClr val="bg1"/>
                </a:solidFill>
              </a:defRPr>
            </a:lvl1pPr>
          </a:lstStyle>
          <a:p>
            <a:r>
              <a:rPr lang="en-US" dirty="0"/>
              <a:t>Title here</a:t>
            </a:r>
            <a:endParaRPr lang="en-AU" dirty="0"/>
          </a:p>
        </p:txBody>
      </p:sp>
      <p:sp>
        <p:nvSpPr>
          <p:cNvPr id="21" name="Text Placeholder 5">
            <a:extLst>
              <a:ext uri="{FF2B5EF4-FFF2-40B4-BE49-F238E27FC236}">
                <a16:creationId xmlns:a16="http://schemas.microsoft.com/office/drawing/2014/main" id="{1B3E6F15-268B-42EB-A1DC-9E9E18BCA2E7}"/>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4E0D937-BE88-4584-B716-79FDE92B735A}"/>
              </a:ext>
            </a:extLst>
          </p:cNvPr>
          <p:cNvSpPr>
            <a:spLocks noGrp="1"/>
          </p:cNvSpPr>
          <p:nvPr>
            <p:ph type="pic" sz="quarter" idx="22" hasCustomPrompt="1"/>
          </p:nvPr>
        </p:nvSpPr>
        <p:spPr>
          <a:xfrm>
            <a:off x="5605685" y="0"/>
            <a:ext cx="6586315" cy="6887025"/>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20" name="Content Placeholder 19">
            <a:extLst>
              <a:ext uri="{FF2B5EF4-FFF2-40B4-BE49-F238E27FC236}">
                <a16:creationId xmlns:a16="http://schemas.microsoft.com/office/drawing/2014/main" id="{7EFD1972-8EA7-4ECA-B4BE-8591D45B72CC}"/>
              </a:ext>
            </a:extLst>
          </p:cNvPr>
          <p:cNvSpPr>
            <a:spLocks noGrp="1"/>
          </p:cNvSpPr>
          <p:nvPr>
            <p:ph sz="quarter" idx="24"/>
          </p:nvPr>
        </p:nvSpPr>
        <p:spPr>
          <a:xfrm>
            <a:off x="695326" y="2030400"/>
            <a:ext cx="4536578"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US"/>
              <a:t>Click to edit Master text styles</a:t>
            </a:r>
          </a:p>
          <a:p>
            <a:pPr lvl="1">
              <a:spcAft>
                <a:spcPts val="1200"/>
              </a:spcAft>
            </a:pPr>
            <a:r>
              <a:rPr lang="en-US"/>
              <a:t>Second level</a:t>
            </a:r>
          </a:p>
          <a:p>
            <a:pPr lvl="2">
              <a:spcAft>
                <a:spcPts val="1200"/>
              </a:spcAft>
            </a:pPr>
            <a:r>
              <a:rPr lang="en-US"/>
              <a:t>Third level</a:t>
            </a:r>
          </a:p>
          <a:p>
            <a:pPr lvl="3">
              <a:spcAft>
                <a:spcPts val="1200"/>
              </a:spcAft>
            </a:pPr>
            <a:r>
              <a:rPr lang="en-US"/>
              <a:t>Fourth level</a:t>
            </a:r>
          </a:p>
          <a:p>
            <a:pPr lvl="4">
              <a:spcAft>
                <a:spcPts val="1200"/>
              </a:spcAft>
            </a:pPr>
            <a:r>
              <a:rPr lang="en-US"/>
              <a:t>Fifth level</a:t>
            </a:r>
            <a:endParaRPr lang="en-AU" dirty="0"/>
          </a:p>
        </p:txBody>
      </p:sp>
      <p:sp>
        <p:nvSpPr>
          <p:cNvPr id="21" name="Title 1">
            <a:extLst>
              <a:ext uri="{FF2B5EF4-FFF2-40B4-BE49-F238E27FC236}">
                <a16:creationId xmlns:a16="http://schemas.microsoft.com/office/drawing/2014/main" id="{6086D5B7-49D4-45BF-9DA6-AAB93DAE779F}"/>
              </a:ext>
            </a:extLst>
          </p:cNvPr>
          <p:cNvSpPr>
            <a:spLocks noGrp="1"/>
          </p:cNvSpPr>
          <p:nvPr>
            <p:ph type="title" hasCustomPrompt="1"/>
          </p:nvPr>
        </p:nvSpPr>
        <p:spPr>
          <a:xfrm>
            <a:off x="695327" y="763200"/>
            <a:ext cx="4536578" cy="503510"/>
          </a:xfrm>
        </p:spPr>
        <p:txBody>
          <a:bodyPr anchor="t">
            <a:noAutofit/>
          </a:bodyPr>
          <a:lstStyle>
            <a:lvl1pPr>
              <a:defRPr sz="3800">
                <a:solidFill>
                  <a:schemeClr val="bg1"/>
                </a:solidFill>
              </a:defRPr>
            </a:lvl1pPr>
          </a:lstStyle>
          <a:p>
            <a:r>
              <a:rPr lang="en-US" dirty="0"/>
              <a:t>Title here</a:t>
            </a:r>
            <a:endParaRPr lang="en-AU" dirty="0"/>
          </a:p>
        </p:txBody>
      </p:sp>
      <p:sp>
        <p:nvSpPr>
          <p:cNvPr id="22" name="Text Placeholder 5">
            <a:extLst>
              <a:ext uri="{FF2B5EF4-FFF2-40B4-BE49-F238E27FC236}">
                <a16:creationId xmlns:a16="http://schemas.microsoft.com/office/drawing/2014/main" id="{6C6C5F7B-FB99-4491-8B47-FF6117F53B75}"/>
              </a:ext>
            </a:extLst>
          </p:cNvPr>
          <p:cNvSpPr>
            <a:spLocks noGrp="1"/>
          </p:cNvSpPr>
          <p:nvPr>
            <p:ph type="body" sz="quarter" idx="31" hasCustomPrompt="1"/>
          </p:nvPr>
        </p:nvSpPr>
        <p:spPr>
          <a:xfrm>
            <a:off x="695326" y="1364400"/>
            <a:ext cx="453657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40DF0C2-28B5-445A-B99A-61CA30EFB414}"/>
              </a:ext>
            </a:extLst>
          </p:cNvPr>
          <p:cNvSpPr>
            <a:spLocks noGrp="1"/>
          </p:cNvSpPr>
          <p:nvPr>
            <p:ph type="body" sz="quarter" idx="32"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7" name="Picture Placeholder 16">
            <a:extLst>
              <a:ext uri="{FF2B5EF4-FFF2-40B4-BE49-F238E27FC236}">
                <a16:creationId xmlns:a16="http://schemas.microsoft.com/office/drawing/2014/main" id="{5B5D6B1C-6262-4AF0-90EE-88B7D7185125}"/>
              </a:ext>
            </a:extLst>
          </p:cNvPr>
          <p:cNvSpPr>
            <a:spLocks noGrp="1"/>
          </p:cNvSpPr>
          <p:nvPr>
            <p:ph type="pic" sz="quarter" idx="23" hasCustomPrompt="1"/>
          </p:nvPr>
        </p:nvSpPr>
        <p:spPr>
          <a:xfrm>
            <a:off x="8125074" y="1"/>
            <a:ext cx="4066927" cy="6887026"/>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AU" dirty="0"/>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0" name="Content Placeholder 19">
            <a:extLst>
              <a:ext uri="{FF2B5EF4-FFF2-40B4-BE49-F238E27FC236}">
                <a16:creationId xmlns:a16="http://schemas.microsoft.com/office/drawing/2014/main" id="{AF12626A-8317-4616-9DEA-523330E3B61A}"/>
              </a:ext>
            </a:extLst>
          </p:cNvPr>
          <p:cNvSpPr>
            <a:spLocks noGrp="1"/>
          </p:cNvSpPr>
          <p:nvPr>
            <p:ph sz="quarter" idx="24"/>
          </p:nvPr>
        </p:nvSpPr>
        <p:spPr>
          <a:xfrm>
            <a:off x="695326" y="2030400"/>
            <a:ext cx="7096124"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US"/>
              <a:t>Click to edit Master text styles</a:t>
            </a:r>
          </a:p>
          <a:p>
            <a:pPr lvl="1">
              <a:spcAft>
                <a:spcPts val="1200"/>
              </a:spcAft>
            </a:pPr>
            <a:r>
              <a:rPr lang="en-US"/>
              <a:t>Second level</a:t>
            </a:r>
          </a:p>
          <a:p>
            <a:pPr lvl="2">
              <a:spcAft>
                <a:spcPts val="1200"/>
              </a:spcAft>
            </a:pPr>
            <a:r>
              <a:rPr lang="en-US"/>
              <a:t>Third level</a:t>
            </a:r>
          </a:p>
          <a:p>
            <a:pPr lvl="3">
              <a:spcAft>
                <a:spcPts val="1200"/>
              </a:spcAft>
            </a:pPr>
            <a:r>
              <a:rPr lang="en-US"/>
              <a:t>Fourth level</a:t>
            </a:r>
          </a:p>
          <a:p>
            <a:pPr lvl="4">
              <a:spcAft>
                <a:spcPts val="1200"/>
              </a:spcAft>
            </a:pPr>
            <a:r>
              <a:rPr lang="en-US"/>
              <a:t>Fifth level</a:t>
            </a:r>
            <a:endParaRPr lang="en-AU" dirty="0"/>
          </a:p>
        </p:txBody>
      </p:sp>
      <p:sp>
        <p:nvSpPr>
          <p:cNvPr id="21" name="Title 1">
            <a:extLst>
              <a:ext uri="{FF2B5EF4-FFF2-40B4-BE49-F238E27FC236}">
                <a16:creationId xmlns:a16="http://schemas.microsoft.com/office/drawing/2014/main" id="{9AC21342-65B5-43EB-A61C-CC10FC7BD7B3}"/>
              </a:ext>
            </a:extLst>
          </p:cNvPr>
          <p:cNvSpPr>
            <a:spLocks noGrp="1"/>
          </p:cNvSpPr>
          <p:nvPr>
            <p:ph type="title"/>
          </p:nvPr>
        </p:nvSpPr>
        <p:spPr>
          <a:xfrm>
            <a:off x="695326" y="763200"/>
            <a:ext cx="7096125" cy="503510"/>
          </a:xfrm>
        </p:spPr>
        <p:txBody>
          <a:bodyPr anchor="t">
            <a:noAutofit/>
          </a:bodyPr>
          <a:lstStyle>
            <a:lvl1pPr>
              <a:defRPr sz="3800">
                <a:solidFill>
                  <a:schemeClr val="bg1"/>
                </a:solidFill>
              </a:defRPr>
            </a:lvl1pPr>
          </a:lstStyle>
          <a:p>
            <a:r>
              <a:rPr lang="en-US" dirty="0"/>
              <a:t>Click to edit Master title style</a:t>
            </a:r>
            <a:endParaRPr lang="en-AU" dirty="0"/>
          </a:p>
        </p:txBody>
      </p:sp>
      <p:sp>
        <p:nvSpPr>
          <p:cNvPr id="22" name="Text Placeholder 5">
            <a:extLst>
              <a:ext uri="{FF2B5EF4-FFF2-40B4-BE49-F238E27FC236}">
                <a16:creationId xmlns:a16="http://schemas.microsoft.com/office/drawing/2014/main" id="{09B74B0F-B518-4927-A74F-313B2EC2610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3">
    <p:bg>
      <p:bgPr>
        <a:gradFill>
          <a:gsLst>
            <a:gs pos="0">
              <a:schemeClr val="accent1"/>
            </a:gs>
            <a:gs pos="100000">
              <a:schemeClr val="accent2"/>
            </a:gs>
          </a:gsLst>
          <a:lin ang="0" scaled="1"/>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AC95EBE-2B41-83C2-04AE-F53ADADC5543}"/>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24" name="Title 1">
            <a:extLst>
              <a:ext uri="{FF2B5EF4-FFF2-40B4-BE49-F238E27FC236}">
                <a16:creationId xmlns:a16="http://schemas.microsoft.com/office/drawing/2014/main" id="{FE9A60ED-79D3-4B3F-A150-9831CF0023BF}"/>
              </a:ext>
            </a:extLst>
          </p:cNvPr>
          <p:cNvSpPr>
            <a:spLocks noGrp="1"/>
          </p:cNvSpPr>
          <p:nvPr>
            <p:ph type="title" hasCustomPrompt="1"/>
          </p:nvPr>
        </p:nvSpPr>
        <p:spPr>
          <a:xfrm>
            <a:off x="6387492" y="282703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accent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25" name="Text Placeholder 6">
            <a:extLst>
              <a:ext uri="{FF2B5EF4-FFF2-40B4-BE49-F238E27FC236}">
                <a16:creationId xmlns:a16="http://schemas.microsoft.com/office/drawing/2014/main" id="{BCDA3659-A7C6-451A-99C1-5E9DC9C183D5}"/>
              </a:ext>
            </a:extLst>
          </p:cNvPr>
          <p:cNvSpPr>
            <a:spLocks noGrp="1"/>
          </p:cNvSpPr>
          <p:nvPr>
            <p:ph type="body" sz="quarter" idx="11" hasCustomPrompt="1"/>
          </p:nvPr>
        </p:nvSpPr>
        <p:spPr>
          <a:xfrm>
            <a:off x="6387464" y="4354056"/>
            <a:ext cx="5116831" cy="246221"/>
          </a:xfrm>
          <a:prstGeom prst="rect">
            <a:avLst/>
          </a:prstGeom>
        </p:spPr>
        <p:txBody>
          <a:bodyPr vert="horz" wrap="square" lIns="0" tIns="0" rIns="0" bIns="0" rtlCol="0" anchor="t">
            <a:noAutofit/>
          </a:bodyPr>
          <a:lstStyle>
            <a:lvl1pPr>
              <a:defRPr lang="en-US" sz="1600" b="1" spc="0" baseline="0" dirty="0">
                <a:solidFill>
                  <a:schemeClr val="accent1"/>
                </a:solidFill>
                <a:latin typeface="+mn-lt"/>
                <a:ea typeface="+mj-ea"/>
                <a:cs typeface="+mj-cs"/>
              </a:defRPr>
            </a:lvl1pPr>
          </a:lstStyle>
          <a:p>
            <a:pPr lvl="0">
              <a:lnSpc>
                <a:spcPct val="100000"/>
              </a:lnSpc>
              <a:spcBef>
                <a:spcPct val="0"/>
              </a:spcBef>
            </a:pPr>
            <a:r>
              <a:rPr lang="en-US" dirty="0"/>
              <a:t>Presentation subtitle goes here</a:t>
            </a:r>
          </a:p>
        </p:txBody>
      </p:sp>
      <p:sp>
        <p:nvSpPr>
          <p:cNvPr id="29" name="Text Placeholder 27">
            <a:extLst>
              <a:ext uri="{FF2B5EF4-FFF2-40B4-BE49-F238E27FC236}">
                <a16:creationId xmlns:a16="http://schemas.microsoft.com/office/drawing/2014/main" id="{3BFDD502-55B1-4F89-AAFD-9DDC1140D50F}"/>
              </a:ext>
            </a:extLst>
          </p:cNvPr>
          <p:cNvSpPr>
            <a:spLocks noGrp="1"/>
          </p:cNvSpPr>
          <p:nvPr>
            <p:ph type="body" sz="quarter" idx="12" hasCustomPrompt="1"/>
          </p:nvPr>
        </p:nvSpPr>
        <p:spPr>
          <a:xfrm>
            <a:off x="10314000" y="360000"/>
            <a:ext cx="1508400" cy="3924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Tree>
    <p:extLst>
      <p:ext uri="{BB962C8B-B14F-4D97-AF65-F5344CB8AC3E}">
        <p14:creationId xmlns:p14="http://schemas.microsoft.com/office/powerpoint/2010/main" val="713043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1"/>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32144"/>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293490" y="-1"/>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293490" y="3432144"/>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endParaRPr lang="en-AU" dirty="0"/>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a:xfrm>
            <a:off x="11208568" y="6526800"/>
            <a:ext cx="288032" cy="108000"/>
          </a:xfrm>
        </p:spPr>
        <p:txBody>
          <a:bodyPr/>
          <a:lstStyle>
            <a:lvl1pPr>
              <a:defRPr>
                <a:solidFill>
                  <a:schemeClr val="bg1"/>
                </a:solidFill>
              </a:defRPr>
            </a:lvl1pPr>
          </a:lstStyle>
          <a:p>
            <a:fld id="{E917DE0E-AFB1-41FD-BC35-27DB61CA125F}" type="slidenum">
              <a:rPr lang="en-AU" smtClean="0"/>
              <a:pPr/>
              <a:t>‹#›</a:t>
            </a:fld>
            <a:endParaRPr lang="en-AU" dirty="0"/>
          </a:p>
        </p:txBody>
      </p:sp>
      <p:sp>
        <p:nvSpPr>
          <p:cNvPr id="22" name="Content Placeholder 21">
            <a:extLst>
              <a:ext uri="{FF2B5EF4-FFF2-40B4-BE49-F238E27FC236}">
                <a16:creationId xmlns:a16="http://schemas.microsoft.com/office/drawing/2014/main" id="{7E880590-31EE-469A-A906-EE62AC106577}"/>
              </a:ext>
            </a:extLst>
          </p:cNvPr>
          <p:cNvSpPr>
            <a:spLocks noGrp="1"/>
          </p:cNvSpPr>
          <p:nvPr>
            <p:ph sz="quarter" idx="23"/>
          </p:nvPr>
        </p:nvSpPr>
        <p:spPr>
          <a:xfrm>
            <a:off x="695325" y="2030400"/>
            <a:ext cx="3384000" cy="4206912"/>
          </a:xfrm>
          <a:custGeom>
            <a:avLst/>
            <a:gdLst>
              <a:gd name="connsiteX0" fmla="*/ 0 w 3384000"/>
              <a:gd name="connsiteY0" fmla="*/ 0 h 3240087"/>
              <a:gd name="connsiteX1" fmla="*/ 3384000 w 3384000"/>
              <a:gd name="connsiteY1" fmla="*/ 0 h 3240087"/>
              <a:gd name="connsiteX2" fmla="*/ 3384000 w 3384000"/>
              <a:gd name="connsiteY2" fmla="*/ 3240087 h 3240087"/>
              <a:gd name="connsiteX3" fmla="*/ 0 w 3384000"/>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3384000" h="3240087">
                <a:moveTo>
                  <a:pt x="0" y="0"/>
                </a:moveTo>
                <a:lnTo>
                  <a:pt x="3384000" y="0"/>
                </a:lnTo>
                <a:lnTo>
                  <a:pt x="3384000" y="3240087"/>
                </a:lnTo>
                <a:lnTo>
                  <a:pt x="0" y="3240087"/>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3" name="Text Placeholder 5">
            <a:extLst>
              <a:ext uri="{FF2B5EF4-FFF2-40B4-BE49-F238E27FC236}">
                <a16:creationId xmlns:a16="http://schemas.microsoft.com/office/drawing/2014/main" id="{088CFC63-6AC8-47EA-B1E4-85A2108A3BDE}"/>
              </a:ext>
            </a:extLst>
          </p:cNvPr>
          <p:cNvSpPr>
            <a:spLocks noGrp="1"/>
          </p:cNvSpPr>
          <p:nvPr>
            <p:ph type="body" sz="quarter" idx="31" hasCustomPrompt="1"/>
          </p:nvPr>
        </p:nvSpPr>
        <p:spPr>
          <a:xfrm>
            <a:off x="695326" y="1364400"/>
            <a:ext cx="33845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4" name="Title 3">
            <a:extLst>
              <a:ext uri="{FF2B5EF4-FFF2-40B4-BE49-F238E27FC236}">
                <a16:creationId xmlns:a16="http://schemas.microsoft.com/office/drawing/2014/main" id="{A4BF4B32-3145-473F-ACA2-E9AC7D19BD3C}"/>
              </a:ext>
            </a:extLst>
          </p:cNvPr>
          <p:cNvSpPr>
            <a:spLocks noGrp="1"/>
          </p:cNvSpPr>
          <p:nvPr>
            <p:ph type="title" hasCustomPrompt="1"/>
          </p:nvPr>
        </p:nvSpPr>
        <p:spPr>
          <a:xfrm>
            <a:off x="695326" y="763200"/>
            <a:ext cx="3384550" cy="469056"/>
          </a:xfrm>
        </p:spPr>
        <p:txBody>
          <a:bodyPr/>
          <a:lstStyle/>
          <a:p>
            <a:r>
              <a:rPr lang="en-US" dirty="0"/>
              <a:t>Title style</a:t>
            </a:r>
            <a:endParaRPr lang="en-AU" dirty="0"/>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897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40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07050" y="3182602"/>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Click to edit Master text styles</a:t>
            </a:r>
          </a:p>
          <a:p>
            <a:pPr lvl="1"/>
            <a:r>
              <a:rPr lang="en-US" dirty="0"/>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400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0705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endParaRPr lang="en-AU" dirty="0"/>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dirty="0"/>
          </a:p>
        </p:txBody>
      </p:sp>
      <p:sp>
        <p:nvSpPr>
          <p:cNvPr id="22" name="Text Placeholder 5">
            <a:extLst>
              <a:ext uri="{FF2B5EF4-FFF2-40B4-BE49-F238E27FC236}">
                <a16:creationId xmlns:a16="http://schemas.microsoft.com/office/drawing/2014/main" id="{D945792A-E478-4C06-AA1A-F66F0D1360C5}"/>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9"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4000"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9"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4000"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7" y="4797520"/>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endParaRPr lang="en-AU" dirty="0"/>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dirty="0"/>
          </a:p>
        </p:txBody>
      </p:sp>
      <p:sp>
        <p:nvSpPr>
          <p:cNvPr id="3" name="Content Placeholder 2">
            <a:extLst>
              <a:ext uri="{FF2B5EF4-FFF2-40B4-BE49-F238E27FC236}">
                <a16:creationId xmlns:a16="http://schemas.microsoft.com/office/drawing/2014/main" id="{B91D2368-D448-4F04-824D-4A3EF656D5ED}"/>
              </a:ext>
            </a:extLst>
          </p:cNvPr>
          <p:cNvSpPr>
            <a:spLocks noGrp="1"/>
          </p:cNvSpPr>
          <p:nvPr>
            <p:ph sz="quarter" idx="41" hasCustomPrompt="1"/>
          </p:nvPr>
        </p:nvSpPr>
        <p:spPr>
          <a:xfrm>
            <a:off x="1944150"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7" name="Content Placeholder 2">
            <a:extLst>
              <a:ext uri="{FF2B5EF4-FFF2-40B4-BE49-F238E27FC236}">
                <a16:creationId xmlns:a16="http://schemas.microsoft.com/office/drawing/2014/main" id="{A9649456-8637-4360-BBD3-85C56C7B2274}"/>
              </a:ext>
            </a:extLst>
          </p:cNvPr>
          <p:cNvSpPr>
            <a:spLocks noGrp="1"/>
          </p:cNvSpPr>
          <p:nvPr>
            <p:ph sz="quarter" idx="42" hasCustomPrompt="1"/>
          </p:nvPr>
        </p:nvSpPr>
        <p:spPr>
          <a:xfrm>
            <a:off x="5628481"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8" name="Text Placeholder 14">
            <a:extLst>
              <a:ext uri="{FF2B5EF4-FFF2-40B4-BE49-F238E27FC236}">
                <a16:creationId xmlns:a16="http://schemas.microsoft.com/office/drawing/2014/main" id="{ABC2BBD3-CE16-4D42-BE52-82E0EEDC9726}"/>
              </a:ext>
            </a:extLst>
          </p:cNvPr>
          <p:cNvSpPr>
            <a:spLocks noGrp="1"/>
          </p:cNvSpPr>
          <p:nvPr>
            <p:ph type="body" sz="quarter" idx="43" hasCustomPrompt="1"/>
          </p:nvPr>
        </p:nvSpPr>
        <p:spPr>
          <a:xfrm>
            <a:off x="8091107"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9" name="Content Placeholder 2">
            <a:extLst>
              <a:ext uri="{FF2B5EF4-FFF2-40B4-BE49-F238E27FC236}">
                <a16:creationId xmlns:a16="http://schemas.microsoft.com/office/drawing/2014/main" id="{C5A7B488-C2A3-4A1D-9325-F1CD7F4FEF8D}"/>
              </a:ext>
            </a:extLst>
          </p:cNvPr>
          <p:cNvSpPr>
            <a:spLocks noGrp="1"/>
          </p:cNvSpPr>
          <p:nvPr>
            <p:ph sz="quarter" idx="44" hasCustomPrompt="1"/>
          </p:nvPr>
        </p:nvSpPr>
        <p:spPr>
          <a:xfrm>
            <a:off x="9315588"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0" name="Content Placeholder 2">
            <a:extLst>
              <a:ext uri="{FF2B5EF4-FFF2-40B4-BE49-F238E27FC236}">
                <a16:creationId xmlns:a16="http://schemas.microsoft.com/office/drawing/2014/main" id="{A07AED75-9446-4235-B6D5-E94B587A90EC}"/>
              </a:ext>
            </a:extLst>
          </p:cNvPr>
          <p:cNvSpPr>
            <a:spLocks noGrp="1"/>
          </p:cNvSpPr>
          <p:nvPr>
            <p:ph sz="quarter" idx="45" hasCustomPrompt="1"/>
          </p:nvPr>
        </p:nvSpPr>
        <p:spPr>
          <a:xfrm>
            <a:off x="1944150"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1" name="Content Placeholder 2">
            <a:extLst>
              <a:ext uri="{FF2B5EF4-FFF2-40B4-BE49-F238E27FC236}">
                <a16:creationId xmlns:a16="http://schemas.microsoft.com/office/drawing/2014/main" id="{154C06CF-1094-450B-B523-120305F61CF8}"/>
              </a:ext>
            </a:extLst>
          </p:cNvPr>
          <p:cNvSpPr>
            <a:spLocks noGrp="1"/>
          </p:cNvSpPr>
          <p:nvPr>
            <p:ph sz="quarter" idx="46" hasCustomPrompt="1"/>
          </p:nvPr>
        </p:nvSpPr>
        <p:spPr>
          <a:xfrm>
            <a:off x="5628481"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2" name="Content Placeholder 2">
            <a:extLst>
              <a:ext uri="{FF2B5EF4-FFF2-40B4-BE49-F238E27FC236}">
                <a16:creationId xmlns:a16="http://schemas.microsoft.com/office/drawing/2014/main" id="{A79A2BE6-224B-4008-A847-524C659BA6DE}"/>
              </a:ext>
            </a:extLst>
          </p:cNvPr>
          <p:cNvSpPr>
            <a:spLocks noGrp="1"/>
          </p:cNvSpPr>
          <p:nvPr>
            <p:ph sz="quarter" idx="47" hasCustomPrompt="1"/>
          </p:nvPr>
        </p:nvSpPr>
        <p:spPr>
          <a:xfrm>
            <a:off x="9315588"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50" name="Text Placeholder 49">
            <a:extLst>
              <a:ext uri="{FF2B5EF4-FFF2-40B4-BE49-F238E27FC236}">
                <a16:creationId xmlns:a16="http://schemas.microsoft.com/office/drawing/2014/main" id="{B2B5AAD5-088A-40FA-8D98-F1660EE94401}"/>
              </a:ext>
            </a:extLst>
          </p:cNvPr>
          <p:cNvSpPr>
            <a:spLocks noGrp="1"/>
          </p:cNvSpPr>
          <p:nvPr>
            <p:ph type="body" sz="quarter" idx="20"/>
          </p:nvPr>
        </p:nvSpPr>
        <p:spPr>
          <a:xfrm>
            <a:off x="719669"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1" name="Text Placeholder 50">
            <a:extLst>
              <a:ext uri="{FF2B5EF4-FFF2-40B4-BE49-F238E27FC236}">
                <a16:creationId xmlns:a16="http://schemas.microsoft.com/office/drawing/2014/main" id="{B96D700E-8A32-4E42-821F-DCAA6F725DDB}"/>
              </a:ext>
            </a:extLst>
          </p:cNvPr>
          <p:cNvSpPr>
            <a:spLocks noGrp="1"/>
          </p:cNvSpPr>
          <p:nvPr>
            <p:ph type="body" sz="quarter" idx="48"/>
          </p:nvPr>
        </p:nvSpPr>
        <p:spPr>
          <a:xfrm>
            <a:off x="4404000"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2" name="Text Placeholder 51">
            <a:extLst>
              <a:ext uri="{FF2B5EF4-FFF2-40B4-BE49-F238E27FC236}">
                <a16:creationId xmlns:a16="http://schemas.microsoft.com/office/drawing/2014/main" id="{B4C604B0-1898-4D36-B3EA-B6BC5BA6D5F0}"/>
              </a:ext>
            </a:extLst>
          </p:cNvPr>
          <p:cNvSpPr>
            <a:spLocks noGrp="1"/>
          </p:cNvSpPr>
          <p:nvPr>
            <p:ph type="body" sz="quarter" idx="49"/>
          </p:nvPr>
        </p:nvSpPr>
        <p:spPr>
          <a:xfrm>
            <a:off x="8091107"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3" name="Text Placeholder 52">
            <a:extLst>
              <a:ext uri="{FF2B5EF4-FFF2-40B4-BE49-F238E27FC236}">
                <a16:creationId xmlns:a16="http://schemas.microsoft.com/office/drawing/2014/main" id="{E99A811A-E6D0-4129-9394-A6BD6BC81158}"/>
              </a:ext>
            </a:extLst>
          </p:cNvPr>
          <p:cNvSpPr>
            <a:spLocks noGrp="1"/>
          </p:cNvSpPr>
          <p:nvPr>
            <p:ph type="body" sz="quarter" idx="50"/>
          </p:nvPr>
        </p:nvSpPr>
        <p:spPr>
          <a:xfrm>
            <a:off x="719669"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4" name="Text Placeholder 53">
            <a:extLst>
              <a:ext uri="{FF2B5EF4-FFF2-40B4-BE49-F238E27FC236}">
                <a16:creationId xmlns:a16="http://schemas.microsoft.com/office/drawing/2014/main" id="{92ABE221-1714-464C-9F47-13AA952154A9}"/>
              </a:ext>
            </a:extLst>
          </p:cNvPr>
          <p:cNvSpPr>
            <a:spLocks noGrp="1"/>
          </p:cNvSpPr>
          <p:nvPr>
            <p:ph type="body" sz="quarter" idx="51"/>
          </p:nvPr>
        </p:nvSpPr>
        <p:spPr>
          <a:xfrm>
            <a:off x="4404000"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5" name="Text Placeholder 54">
            <a:extLst>
              <a:ext uri="{FF2B5EF4-FFF2-40B4-BE49-F238E27FC236}">
                <a16:creationId xmlns:a16="http://schemas.microsoft.com/office/drawing/2014/main" id="{D31D0BA8-500F-44DE-802E-21AECAE96B24}"/>
              </a:ext>
            </a:extLst>
          </p:cNvPr>
          <p:cNvSpPr>
            <a:spLocks noGrp="1"/>
          </p:cNvSpPr>
          <p:nvPr>
            <p:ph type="body" sz="quarter" idx="52"/>
          </p:nvPr>
        </p:nvSpPr>
        <p:spPr>
          <a:xfrm>
            <a:off x="8091107"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112705" y="2012495"/>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2886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2886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65655" y="2012495"/>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8181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8181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719695" y="2012495"/>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3585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3585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48303" y="2012495"/>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64459"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64459"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endParaRPr lang="en-AU" dirty="0"/>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5200"/>
          </a:xfrm>
          <a:prstGeom prst="rect">
            <a:avLst/>
          </a:prstGeom>
          <a:solidFill>
            <a:schemeClr val="accent1"/>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endParaRPr lang="en-AU" dirty="0"/>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dirty="0"/>
          </a:p>
        </p:txBody>
      </p:sp>
      <p:sp>
        <p:nvSpPr>
          <p:cNvPr id="15" name="Content Placeholder 14">
            <a:extLst>
              <a:ext uri="{FF2B5EF4-FFF2-40B4-BE49-F238E27FC236}">
                <a16:creationId xmlns:a16="http://schemas.microsoft.com/office/drawing/2014/main" id="{6102FA23-4F6E-4CE7-83FA-05BAC2F85D52}"/>
              </a:ext>
            </a:extLst>
          </p:cNvPr>
          <p:cNvSpPr>
            <a:spLocks noGrp="1"/>
          </p:cNvSpPr>
          <p:nvPr>
            <p:ph sz="quarter" idx="21"/>
          </p:nvPr>
        </p:nvSpPr>
        <p:spPr>
          <a:xfrm>
            <a:off x="695324" y="2163010"/>
            <a:ext cx="5197808" cy="3701390"/>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6" name="Text Placeholder 5">
            <a:extLst>
              <a:ext uri="{FF2B5EF4-FFF2-40B4-BE49-F238E27FC236}">
                <a16:creationId xmlns:a16="http://schemas.microsoft.com/office/drawing/2014/main" id="{E77735E5-7E07-439E-A173-ACABCE0324C3}"/>
              </a:ext>
            </a:extLst>
          </p:cNvPr>
          <p:cNvSpPr>
            <a:spLocks noGrp="1"/>
          </p:cNvSpPr>
          <p:nvPr>
            <p:ph type="body" sz="quarter" idx="31" hasCustomPrompt="1"/>
          </p:nvPr>
        </p:nvSpPr>
        <p:spPr>
          <a:xfrm>
            <a:off x="695324" y="1552567"/>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4587"/>
          </a:xfrm>
          <a:prstGeom prst="rect">
            <a:avLst/>
          </a:prstGeom>
          <a:solidFill>
            <a:srgbClr val="962A8B"/>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endParaRPr lang="en-AU" dirty="0"/>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
        <p:nvSpPr>
          <p:cNvPr id="10" name="Content Placeholder 9">
            <a:extLst>
              <a:ext uri="{FF2B5EF4-FFF2-40B4-BE49-F238E27FC236}">
                <a16:creationId xmlns:a16="http://schemas.microsoft.com/office/drawing/2014/main" id="{9DF16ADB-A971-4A3C-96F9-2639482B11CF}"/>
              </a:ext>
            </a:extLst>
          </p:cNvPr>
          <p:cNvSpPr>
            <a:spLocks noGrp="1"/>
          </p:cNvSpPr>
          <p:nvPr>
            <p:ph sz="quarter" idx="23"/>
          </p:nvPr>
        </p:nvSpPr>
        <p:spPr>
          <a:xfrm>
            <a:off x="695324" y="2163600"/>
            <a:ext cx="5197808" cy="37001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itle 1">
            <a:extLst>
              <a:ext uri="{FF2B5EF4-FFF2-40B4-BE49-F238E27FC236}">
                <a16:creationId xmlns:a16="http://schemas.microsoft.com/office/drawing/2014/main" id="{6475E2FC-2D3C-4D15-BB0D-D4B480A1F98B}"/>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4" name="Text Placeholder 5">
            <a:extLst>
              <a:ext uri="{FF2B5EF4-FFF2-40B4-BE49-F238E27FC236}">
                <a16:creationId xmlns:a16="http://schemas.microsoft.com/office/drawing/2014/main" id="{B0544620-FB92-442D-8D66-3B8ACA09391A}"/>
              </a:ext>
            </a:extLst>
          </p:cNvPr>
          <p:cNvSpPr>
            <a:spLocks noGrp="1"/>
          </p:cNvSpPr>
          <p:nvPr>
            <p:ph type="body" sz="quarter" idx="31" hasCustomPrompt="1"/>
          </p:nvPr>
        </p:nvSpPr>
        <p:spPr>
          <a:xfrm>
            <a:off x="695324"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335"/>
            <a:ext cx="5112000" cy="4885200"/>
          </a:xfrm>
          <a:prstGeom prst="rect">
            <a:avLst/>
          </a:prstGeom>
          <a:solidFill>
            <a:srgbClr val="D7D1CC"/>
          </a:solidFill>
        </p:spPr>
        <p:txBody>
          <a:bodyPr lIns="180000" rIns="180000" anchor="ctr">
            <a:normAutofit/>
          </a:bodyPr>
          <a:lstStyle>
            <a:lvl1pPr marL="108000" algn="l">
              <a:defRPr sz="1800">
                <a:solidFill>
                  <a:schemeClr val="tx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endParaRPr lang="en-AU" dirty="0"/>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dirty="0"/>
          </a:p>
        </p:txBody>
      </p:sp>
      <p:sp>
        <p:nvSpPr>
          <p:cNvPr id="15" name="Content Placeholder 14">
            <a:extLst>
              <a:ext uri="{FF2B5EF4-FFF2-40B4-BE49-F238E27FC236}">
                <a16:creationId xmlns:a16="http://schemas.microsoft.com/office/drawing/2014/main" id="{97467BC2-B2BE-4205-B9B5-DA5CC1F6A008}"/>
              </a:ext>
            </a:extLst>
          </p:cNvPr>
          <p:cNvSpPr>
            <a:spLocks noGrp="1"/>
          </p:cNvSpPr>
          <p:nvPr>
            <p:ph sz="quarter" idx="23"/>
          </p:nvPr>
        </p:nvSpPr>
        <p:spPr>
          <a:xfrm>
            <a:off x="695323" y="2163599"/>
            <a:ext cx="5197808" cy="3729935"/>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6" name="Title 1">
            <a:extLst>
              <a:ext uri="{FF2B5EF4-FFF2-40B4-BE49-F238E27FC236}">
                <a16:creationId xmlns:a16="http://schemas.microsoft.com/office/drawing/2014/main" id="{D1D1FD25-98B7-4075-B181-7E91AA14BBA1}"/>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7" name="Text Placeholder 5">
            <a:extLst>
              <a:ext uri="{FF2B5EF4-FFF2-40B4-BE49-F238E27FC236}">
                <a16:creationId xmlns:a16="http://schemas.microsoft.com/office/drawing/2014/main" id="{AC596C78-2D0A-467F-BBBA-B45A6E93091E}"/>
              </a:ext>
            </a:extLst>
          </p:cNvPr>
          <p:cNvSpPr>
            <a:spLocks noGrp="1"/>
          </p:cNvSpPr>
          <p:nvPr>
            <p:ph type="body" sz="quarter" idx="31" hasCustomPrompt="1"/>
          </p:nvPr>
        </p:nvSpPr>
        <p:spPr>
          <a:xfrm>
            <a:off x="695323" y="1551600"/>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286"/>
            <a:ext cx="5112000" cy="4885200"/>
          </a:xfrm>
          <a:prstGeom prst="rect">
            <a:avLst/>
          </a:prstGeom>
          <a:solidFill>
            <a:srgbClr val="999490"/>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endParaRPr lang="en-AU" dirty="0"/>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dirty="0"/>
          </a:p>
        </p:txBody>
      </p:sp>
      <p:sp>
        <p:nvSpPr>
          <p:cNvPr id="14" name="Content Placeholder 13">
            <a:extLst>
              <a:ext uri="{FF2B5EF4-FFF2-40B4-BE49-F238E27FC236}">
                <a16:creationId xmlns:a16="http://schemas.microsoft.com/office/drawing/2014/main" id="{B6ED75D5-4A4F-4C1A-87D9-0AF5841C602D}"/>
              </a:ext>
            </a:extLst>
          </p:cNvPr>
          <p:cNvSpPr>
            <a:spLocks noGrp="1"/>
          </p:cNvSpPr>
          <p:nvPr>
            <p:ph sz="quarter" idx="21"/>
          </p:nvPr>
        </p:nvSpPr>
        <p:spPr>
          <a:xfrm>
            <a:off x="695251" y="2163599"/>
            <a:ext cx="5197808" cy="37298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itle 1">
            <a:extLst>
              <a:ext uri="{FF2B5EF4-FFF2-40B4-BE49-F238E27FC236}">
                <a16:creationId xmlns:a16="http://schemas.microsoft.com/office/drawing/2014/main" id="{40B64CD2-00BE-477A-85FC-603E001D59A5}"/>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6" name="Text Placeholder 5">
            <a:extLst>
              <a:ext uri="{FF2B5EF4-FFF2-40B4-BE49-F238E27FC236}">
                <a16:creationId xmlns:a16="http://schemas.microsoft.com/office/drawing/2014/main" id="{906C11C8-809D-4D04-925A-33C6DB34BE57}"/>
              </a:ext>
            </a:extLst>
          </p:cNvPr>
          <p:cNvSpPr>
            <a:spLocks noGrp="1"/>
          </p:cNvSpPr>
          <p:nvPr>
            <p:ph type="body" sz="quarter" idx="31" hasCustomPrompt="1"/>
          </p:nvPr>
        </p:nvSpPr>
        <p:spPr>
          <a:xfrm>
            <a:off x="695251"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6" y="2040365"/>
            <a:ext cx="3384548" cy="3671777"/>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2030400"/>
            <a:ext cx="3384548" cy="3671777"/>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4" y="2033057"/>
            <a:ext cx="3384548" cy="3671777"/>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endParaRPr lang="en-AU" dirty="0"/>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dirty="0"/>
          </a:p>
        </p:txBody>
      </p:sp>
      <p:sp>
        <p:nvSpPr>
          <p:cNvPr id="17" name="Text Placeholder 5">
            <a:extLst>
              <a:ext uri="{FF2B5EF4-FFF2-40B4-BE49-F238E27FC236}">
                <a16:creationId xmlns:a16="http://schemas.microsoft.com/office/drawing/2014/main" id="{B4749D6D-DBC4-4697-B59F-A3C7324B6856}"/>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5206" y="4361190"/>
            <a:ext cx="5198533" cy="136800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endParaRPr lang="en-AU" dirty="0"/>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dirty="0"/>
          </a:p>
        </p:txBody>
      </p:sp>
      <p:sp>
        <p:nvSpPr>
          <p:cNvPr id="29" name="Content Placeholder 28">
            <a:extLst>
              <a:ext uri="{FF2B5EF4-FFF2-40B4-BE49-F238E27FC236}">
                <a16:creationId xmlns:a16="http://schemas.microsoft.com/office/drawing/2014/main" id="{40A5220A-8DEB-49E1-AD72-4DE38F10001D}"/>
              </a:ext>
            </a:extLst>
          </p:cNvPr>
          <p:cNvSpPr>
            <a:spLocks noGrp="1"/>
          </p:cNvSpPr>
          <p:nvPr>
            <p:ph sz="quarter" idx="31"/>
          </p:nvPr>
        </p:nvSpPr>
        <p:spPr>
          <a:xfrm>
            <a:off x="694799" y="2030400"/>
            <a:ext cx="5198532" cy="1368226"/>
          </a:xfrm>
          <a:custGeom>
            <a:avLst/>
            <a:gdLst>
              <a:gd name="connsiteX0" fmla="*/ 0 w 5198532"/>
              <a:gd name="connsiteY0" fmla="*/ 0 h 1368226"/>
              <a:gd name="connsiteX1" fmla="*/ 5198532 w 5198532"/>
              <a:gd name="connsiteY1" fmla="*/ 0 h 1368226"/>
              <a:gd name="connsiteX2" fmla="*/ 5198532 w 5198532"/>
              <a:gd name="connsiteY2" fmla="*/ 1368226 h 1368226"/>
              <a:gd name="connsiteX3" fmla="*/ 0 w 5198532"/>
              <a:gd name="connsiteY3" fmla="*/ 1368226 h 1368226"/>
            </a:gdLst>
            <a:ahLst/>
            <a:cxnLst>
              <a:cxn ang="0">
                <a:pos x="connsiteX0" y="connsiteY0"/>
              </a:cxn>
              <a:cxn ang="0">
                <a:pos x="connsiteX1" y="connsiteY1"/>
              </a:cxn>
              <a:cxn ang="0">
                <a:pos x="connsiteX2" y="connsiteY2"/>
              </a:cxn>
              <a:cxn ang="0">
                <a:pos x="connsiteX3" y="connsiteY3"/>
              </a:cxn>
            </a:cxnLst>
            <a:rect l="l" t="t" r="r" b="b"/>
            <a:pathLst>
              <a:path w="5198532" h="1368226">
                <a:moveTo>
                  <a:pt x="0" y="0"/>
                </a:moveTo>
                <a:lnTo>
                  <a:pt x="5198532" y="0"/>
                </a:lnTo>
                <a:lnTo>
                  <a:pt x="5198532" y="1368226"/>
                </a:lnTo>
                <a:lnTo>
                  <a:pt x="0" y="1368226"/>
                </a:lnTo>
                <a:close/>
              </a:path>
            </a:pathLst>
          </a:cu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0" name="Text Placeholder 5">
            <a:extLst>
              <a:ext uri="{FF2B5EF4-FFF2-40B4-BE49-F238E27FC236}">
                <a16:creationId xmlns:a16="http://schemas.microsoft.com/office/drawing/2014/main" id="{76E37327-CD28-4B4C-A327-FE60BBD71F6C}"/>
              </a:ext>
            </a:extLst>
          </p:cNvPr>
          <p:cNvSpPr>
            <a:spLocks noGrp="1"/>
          </p:cNvSpPr>
          <p:nvPr>
            <p:ph type="body" sz="quarter" idx="32" hasCustomPrompt="1"/>
          </p:nvPr>
        </p:nvSpPr>
        <p:spPr>
          <a:xfrm>
            <a:off x="695326" y="1364400"/>
            <a:ext cx="9575999" cy="506132"/>
          </a:xfrm>
          <a:prstGeom prst="rect">
            <a:avLst/>
          </a:prstGeom>
        </p:spPr>
        <p:txBody>
          <a:bodyPr>
            <a:norm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3" name="Text Placeholder 8">
            <a:extLst>
              <a:ext uri="{FF2B5EF4-FFF2-40B4-BE49-F238E27FC236}">
                <a16:creationId xmlns:a16="http://schemas.microsoft.com/office/drawing/2014/main" id="{ACC5E923-0F11-FC3D-67D3-132B5FEF90D8}"/>
              </a:ext>
            </a:extLst>
          </p:cNvPr>
          <p:cNvSpPr>
            <a:spLocks noGrp="1"/>
          </p:cNvSpPr>
          <p:nvPr>
            <p:ph type="body" sz="quarter" idx="28"/>
          </p:nvPr>
        </p:nvSpPr>
        <p:spPr>
          <a:xfrm>
            <a:off x="676375" y="3558494"/>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8">
            <a:extLst>
              <a:ext uri="{FF2B5EF4-FFF2-40B4-BE49-F238E27FC236}">
                <a16:creationId xmlns:a16="http://schemas.microsoft.com/office/drawing/2014/main" id="{C9CC4669-D5CF-188B-5A79-8AB02D9BAEF8}"/>
              </a:ext>
            </a:extLst>
          </p:cNvPr>
          <p:cNvSpPr>
            <a:spLocks noGrp="1"/>
          </p:cNvSpPr>
          <p:nvPr>
            <p:ph type="body" sz="quarter" idx="33"/>
          </p:nvPr>
        </p:nvSpPr>
        <p:spPr>
          <a:xfrm>
            <a:off x="6285206" y="2030400"/>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4">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19C6CF3-60A7-899D-2A0B-5CB145E232EB}"/>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9" name="Text Placeholder 27">
            <a:extLst>
              <a:ext uri="{FF2B5EF4-FFF2-40B4-BE49-F238E27FC236}">
                <a16:creationId xmlns:a16="http://schemas.microsoft.com/office/drawing/2014/main" id="{2D5D6F3A-F693-467C-8FA0-0B09E09F2971}"/>
              </a:ext>
            </a:extLst>
          </p:cNvPr>
          <p:cNvSpPr>
            <a:spLocks noGrp="1"/>
          </p:cNvSpPr>
          <p:nvPr>
            <p:ph type="body" sz="quarter" idx="12" hasCustomPrompt="1"/>
          </p:nvPr>
        </p:nvSpPr>
        <p:spPr>
          <a:xfrm>
            <a:off x="10314000" y="360000"/>
            <a:ext cx="1508400" cy="3924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
        <p:nvSpPr>
          <p:cNvPr id="17" name="Title 1">
            <a:extLst>
              <a:ext uri="{FF2B5EF4-FFF2-40B4-BE49-F238E27FC236}">
                <a16:creationId xmlns:a16="http://schemas.microsoft.com/office/drawing/2014/main" id="{66432C9E-CC92-4B1E-A531-00A7F945EA89}"/>
              </a:ext>
            </a:extLst>
          </p:cNvPr>
          <p:cNvSpPr>
            <a:spLocks noGrp="1"/>
          </p:cNvSpPr>
          <p:nvPr>
            <p:ph type="title" hasCustomPrompt="1"/>
          </p:nvPr>
        </p:nvSpPr>
        <p:spPr>
          <a:xfrm>
            <a:off x="1703512" y="2012082"/>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8" name="Text Placeholder 6">
            <a:extLst>
              <a:ext uri="{FF2B5EF4-FFF2-40B4-BE49-F238E27FC236}">
                <a16:creationId xmlns:a16="http://schemas.microsoft.com/office/drawing/2014/main" id="{08B01333-1B7A-4924-B0F3-974EA92411A2}"/>
              </a:ext>
            </a:extLst>
          </p:cNvPr>
          <p:cNvSpPr>
            <a:spLocks noGrp="1"/>
          </p:cNvSpPr>
          <p:nvPr>
            <p:ph type="body" sz="quarter" idx="11" hasCustomPrompt="1"/>
          </p:nvPr>
        </p:nvSpPr>
        <p:spPr>
          <a:xfrm>
            <a:off x="1703484" y="3539108"/>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spTree>
    <p:extLst>
      <p:ext uri="{BB962C8B-B14F-4D97-AF65-F5344CB8AC3E}">
        <p14:creationId xmlns:p14="http://schemas.microsoft.com/office/powerpoint/2010/main" val="44435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40928" y="2426193"/>
            <a:ext cx="5219998" cy="12646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40928" y="4338433"/>
            <a:ext cx="5219996" cy="1368000"/>
          </a:xfrm>
          <a:prstGeom prst="rect">
            <a:avLst/>
          </a:prstGeom>
        </p:spPr>
        <p:txBody>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40928" y="4059949"/>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US"/>
              <a:t>Click to 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030400"/>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799" y="4050433"/>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endParaRPr lang="en-AU" dirty="0"/>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dirty="0"/>
          </a:p>
        </p:txBody>
      </p:sp>
      <p:sp>
        <p:nvSpPr>
          <p:cNvPr id="25" name="Text Placeholder 5">
            <a:extLst>
              <a:ext uri="{FF2B5EF4-FFF2-40B4-BE49-F238E27FC236}">
                <a16:creationId xmlns:a16="http://schemas.microsoft.com/office/drawing/2014/main" id="{E3EEABC2-F12A-48B3-8BD1-6F2CE1CA2422}"/>
              </a:ext>
            </a:extLst>
          </p:cNvPr>
          <p:cNvSpPr>
            <a:spLocks noGrp="1"/>
          </p:cNvSpPr>
          <p:nvPr>
            <p:ph type="body" sz="quarter" idx="35"/>
          </p:nvPr>
        </p:nvSpPr>
        <p:spPr>
          <a:xfrm>
            <a:off x="6240928" y="2028166"/>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US" dirty="0"/>
              <a:t>Click to edit Master text styles</a:t>
            </a:r>
          </a:p>
        </p:txBody>
      </p:sp>
      <p:sp>
        <p:nvSpPr>
          <p:cNvPr id="26" name="Text Placeholder 5">
            <a:extLst>
              <a:ext uri="{FF2B5EF4-FFF2-40B4-BE49-F238E27FC236}">
                <a16:creationId xmlns:a16="http://schemas.microsoft.com/office/drawing/2014/main" id="{88F298BC-8471-411E-B254-EFEEFEB67AEA}"/>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l">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6322634"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6960096" y="2552856"/>
            <a:ext cx="3024336" cy="1538883"/>
          </a:xfrm>
        </p:spPr>
        <p:txBody>
          <a:bodyPr vert="horz" wrap="square" lIns="0" tIns="0" rIns="0" bIns="0" rtlCol="0" anchor="b" anchorCtr="0">
            <a:spAutoFit/>
          </a:bodyPr>
          <a:lstStyle>
            <a:lvl1pPr>
              <a:defRPr lang="en-US" sz="2000" b="1"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6960096" y="4509120"/>
            <a:ext cx="3024336" cy="215444"/>
          </a:xfrm>
        </p:spPr>
        <p:txBody>
          <a:bodyPr vert="horz" wrap="square" lIns="0" tIns="0" rIns="0" bIns="0" rtlCol="0" anchor="t">
            <a:spAutoFit/>
          </a:bodyPr>
          <a:lstStyle>
            <a:lvl1pPr>
              <a:defRPr lang="en-US" sz="1400" b="0"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6960096" y="4295030"/>
            <a:ext cx="950400" cy="108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18333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2639616"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3277078" y="2552856"/>
            <a:ext cx="3024336" cy="1538883"/>
          </a:xfrm>
        </p:spPr>
        <p:txBody>
          <a:bodyPr vert="horz" wrap="square" lIns="0" tIns="0" rIns="0" bIns="0" rtlCol="0" anchor="b" anchorCtr="0">
            <a:spAutoFit/>
          </a:bodyPr>
          <a:lstStyle>
            <a:lvl1pPr>
              <a:defRPr lang="en-US" sz="2000" b="1"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3277078" y="4509120"/>
            <a:ext cx="3024336" cy="215444"/>
          </a:xfrm>
        </p:spPr>
        <p:txBody>
          <a:bodyPr vert="horz" wrap="square" lIns="0" tIns="0" rIns="0" bIns="0" rtlCol="0" anchor="t">
            <a:spAutoFit/>
          </a:bodyPr>
          <a:lstStyle>
            <a:lvl1pPr>
              <a:defRPr lang="en-US" sz="1400" b="0"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3277078" y="4295030"/>
            <a:ext cx="950400" cy="10800"/>
          </a:xfrm>
          <a:prstGeom prst="rect">
            <a:avLst/>
          </a:prstGeom>
          <a:solidFill>
            <a:schemeClr val="tx2">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17294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 icons + one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BA98747-0DB5-4B1B-B49E-00EE7FBBF5D6}"/>
              </a:ext>
            </a:extLst>
          </p:cNvPr>
          <p:cNvSpPr>
            <a:spLocks noGrp="1"/>
          </p:cNvSpPr>
          <p:nvPr>
            <p:ph type="pic" sz="quarter" idx="33" hasCustomPrompt="1"/>
          </p:nvPr>
        </p:nvSpPr>
        <p:spPr>
          <a:xfrm>
            <a:off x="-4514" y="1306470"/>
            <a:ext cx="3753813" cy="5546544"/>
          </a:xfrm>
          <a:custGeom>
            <a:avLst/>
            <a:gdLst>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0 w 3753813"/>
              <a:gd name="connsiteY4" fmla="*/ 6308592 h 6308700"/>
              <a:gd name="connsiteX5" fmla="*/ 1216808 w 3753813"/>
              <a:gd name="connsiteY5" fmla="*/ 6308592 h 6308700"/>
              <a:gd name="connsiteX6" fmla="*/ 1216808 w 3753813"/>
              <a:gd name="connsiteY6" fmla="*/ 6308513 h 6308700"/>
              <a:gd name="connsiteX7" fmla="*/ 1142621 w 3753813"/>
              <a:gd name="connsiteY7" fmla="*/ 6308513 h 6308700"/>
              <a:gd name="connsiteX8" fmla="*/ 11598 w 3753813"/>
              <a:gd name="connsiteY8" fmla="*/ 5267228 h 6308700"/>
              <a:gd name="connsiteX9" fmla="*/ 0 w 3753813"/>
              <a:gd name="connsiteY9" fmla="*/ 5221165 h 6308700"/>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1216808 w 3753813"/>
              <a:gd name="connsiteY4" fmla="*/ 6308592 h 6308700"/>
              <a:gd name="connsiteX5" fmla="*/ 1216808 w 3753813"/>
              <a:gd name="connsiteY5" fmla="*/ 6308513 h 6308700"/>
              <a:gd name="connsiteX6" fmla="*/ 1142621 w 3753813"/>
              <a:gd name="connsiteY6" fmla="*/ 6308513 h 6308700"/>
              <a:gd name="connsiteX7" fmla="*/ 11598 w 3753813"/>
              <a:gd name="connsiteY7" fmla="*/ 5267228 h 6308700"/>
              <a:gd name="connsiteX8" fmla="*/ 0 w 3753813"/>
              <a:gd name="connsiteY8" fmla="*/ 5221165 h 6308700"/>
              <a:gd name="connsiteX9" fmla="*/ 0 w 3753813"/>
              <a:gd name="connsiteY9" fmla="*/ 0 h 6308700"/>
              <a:gd name="connsiteX0" fmla="*/ 0 w 3753813"/>
              <a:gd name="connsiteY0" fmla="*/ 0 h 6308700"/>
              <a:gd name="connsiteX1" fmla="*/ 3753813 w 3753813"/>
              <a:gd name="connsiteY1" fmla="*/ 0 h 6308700"/>
              <a:gd name="connsiteX2" fmla="*/ 3753813 w 3753813"/>
              <a:gd name="connsiteY2" fmla="*/ 6308700 h 6308700"/>
              <a:gd name="connsiteX3" fmla="*/ 1216808 w 3753813"/>
              <a:gd name="connsiteY3" fmla="*/ 6308592 h 6308700"/>
              <a:gd name="connsiteX4" fmla="*/ 1216808 w 3753813"/>
              <a:gd name="connsiteY4" fmla="*/ 6308513 h 6308700"/>
              <a:gd name="connsiteX5" fmla="*/ 1142621 w 3753813"/>
              <a:gd name="connsiteY5" fmla="*/ 6308513 h 6308700"/>
              <a:gd name="connsiteX6" fmla="*/ 11598 w 3753813"/>
              <a:gd name="connsiteY6" fmla="*/ 5267228 h 6308700"/>
              <a:gd name="connsiteX7" fmla="*/ 0 w 3753813"/>
              <a:gd name="connsiteY7" fmla="*/ 5221165 h 6308700"/>
              <a:gd name="connsiteX8" fmla="*/ 0 w 3753813"/>
              <a:gd name="connsiteY8" fmla="*/ 0 h 63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3813" h="6308700">
                <a:moveTo>
                  <a:pt x="0" y="0"/>
                </a:moveTo>
                <a:lnTo>
                  <a:pt x="3753813" y="0"/>
                </a:lnTo>
                <a:lnTo>
                  <a:pt x="3753813" y="6308700"/>
                </a:lnTo>
                <a:lnTo>
                  <a:pt x="1216808" y="6308592"/>
                </a:lnTo>
                <a:lnTo>
                  <a:pt x="1216808" y="6308513"/>
                </a:lnTo>
                <a:lnTo>
                  <a:pt x="1142621" y="6308513"/>
                </a:lnTo>
                <a:cubicBezTo>
                  <a:pt x="580256" y="6137392"/>
                  <a:pt x="148576" y="5723798"/>
                  <a:pt x="11598" y="5267228"/>
                </a:cubicBezTo>
                <a:lnTo>
                  <a:pt x="0" y="5221165"/>
                </a:lnTo>
                <a:lnTo>
                  <a:pt x="0" y="0"/>
                </a:lnTo>
                <a:close/>
              </a:path>
            </a:pathLst>
          </a:cu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7" name="Rectangle 6">
            <a:extLst>
              <a:ext uri="{FF2B5EF4-FFF2-40B4-BE49-F238E27FC236}">
                <a16:creationId xmlns:a16="http://schemas.microsoft.com/office/drawing/2014/main" id="{D7C74646-5116-45C7-99CA-F3BEE3092EC8}"/>
              </a:ext>
            </a:extLst>
          </p:cNvPr>
          <p:cNvSpPr/>
          <p:nvPr userDrawn="1"/>
        </p:nvSpPr>
        <p:spPr>
          <a:xfrm>
            <a:off x="3801968" y="1311456"/>
            <a:ext cx="3491358" cy="5546544"/>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8F0D68F-568E-4F07-BF1B-D56E5E1616BC}"/>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8" name="Title 3">
            <a:extLst>
              <a:ext uri="{FF2B5EF4-FFF2-40B4-BE49-F238E27FC236}">
                <a16:creationId xmlns:a16="http://schemas.microsoft.com/office/drawing/2014/main" id="{B7690930-F7A3-403F-8CD6-64AE7616C481}"/>
              </a:ext>
            </a:extLst>
          </p:cNvPr>
          <p:cNvSpPr>
            <a:spLocks noGrp="1"/>
          </p:cNvSpPr>
          <p:nvPr>
            <p:ph type="title" hasCustomPrompt="1"/>
          </p:nvPr>
        </p:nvSpPr>
        <p:spPr>
          <a:xfrm>
            <a:off x="7551600" y="1307416"/>
            <a:ext cx="3945000" cy="469056"/>
          </a:xfrm>
        </p:spPr>
        <p:txBody>
          <a:bodyPr/>
          <a:lstStyle>
            <a:lvl1pPr>
              <a:defRPr/>
            </a:lvl1pPr>
          </a:lstStyle>
          <a:p>
            <a:r>
              <a:rPr lang="en-US" dirty="0"/>
              <a:t>Title here</a:t>
            </a:r>
            <a:endParaRPr lang="en-AU" dirty="0"/>
          </a:p>
        </p:txBody>
      </p:sp>
      <p:sp>
        <p:nvSpPr>
          <p:cNvPr id="11" name="Text Placeholder 10">
            <a:extLst>
              <a:ext uri="{FF2B5EF4-FFF2-40B4-BE49-F238E27FC236}">
                <a16:creationId xmlns:a16="http://schemas.microsoft.com/office/drawing/2014/main" id="{6710EEB8-1B8C-4828-AF29-90D9289687B3}"/>
              </a:ext>
            </a:extLst>
          </p:cNvPr>
          <p:cNvSpPr>
            <a:spLocks noGrp="1"/>
          </p:cNvSpPr>
          <p:nvPr>
            <p:ph type="body" sz="quarter" idx="32"/>
          </p:nvPr>
        </p:nvSpPr>
        <p:spPr>
          <a:xfrm>
            <a:off x="7559562" y="1916832"/>
            <a:ext cx="3937038" cy="42896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Content Placeholder 9">
            <a:extLst>
              <a:ext uri="{FF2B5EF4-FFF2-40B4-BE49-F238E27FC236}">
                <a16:creationId xmlns:a16="http://schemas.microsoft.com/office/drawing/2014/main" id="{2C1FFA05-383E-4EA0-8A7A-14406633FDAE}"/>
              </a:ext>
            </a:extLst>
          </p:cNvPr>
          <p:cNvSpPr>
            <a:spLocks noGrp="1"/>
          </p:cNvSpPr>
          <p:nvPr>
            <p:ph sz="quarter" idx="34" hasCustomPrompt="1"/>
          </p:nvPr>
        </p:nvSpPr>
        <p:spPr>
          <a:xfrm>
            <a:off x="4511824" y="1993680"/>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5" name="Content Placeholder 9">
            <a:extLst>
              <a:ext uri="{FF2B5EF4-FFF2-40B4-BE49-F238E27FC236}">
                <a16:creationId xmlns:a16="http://schemas.microsoft.com/office/drawing/2014/main" id="{EF7C04B6-0E34-422C-AFA2-C2258851736A}"/>
              </a:ext>
            </a:extLst>
          </p:cNvPr>
          <p:cNvSpPr>
            <a:spLocks noGrp="1"/>
          </p:cNvSpPr>
          <p:nvPr>
            <p:ph sz="quarter" idx="35" hasCustomPrompt="1"/>
          </p:nvPr>
        </p:nvSpPr>
        <p:spPr>
          <a:xfrm>
            <a:off x="4511824" y="3470058"/>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6" name="Content Placeholder 9">
            <a:extLst>
              <a:ext uri="{FF2B5EF4-FFF2-40B4-BE49-F238E27FC236}">
                <a16:creationId xmlns:a16="http://schemas.microsoft.com/office/drawing/2014/main" id="{626B73AE-3585-4450-A61F-2665857EB816}"/>
              </a:ext>
            </a:extLst>
          </p:cNvPr>
          <p:cNvSpPr>
            <a:spLocks noGrp="1"/>
          </p:cNvSpPr>
          <p:nvPr>
            <p:ph sz="quarter" idx="36" hasCustomPrompt="1"/>
          </p:nvPr>
        </p:nvSpPr>
        <p:spPr>
          <a:xfrm>
            <a:off x="4511824" y="4946435"/>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7" name="Content Placeholder 12">
            <a:extLst>
              <a:ext uri="{FF2B5EF4-FFF2-40B4-BE49-F238E27FC236}">
                <a16:creationId xmlns:a16="http://schemas.microsoft.com/office/drawing/2014/main" id="{CEB3261A-B820-4F34-AA9C-ECB6FADB7347}"/>
              </a:ext>
            </a:extLst>
          </p:cNvPr>
          <p:cNvSpPr>
            <a:spLocks noGrp="1"/>
          </p:cNvSpPr>
          <p:nvPr>
            <p:ph sz="quarter" idx="12" hasCustomPrompt="1"/>
          </p:nvPr>
        </p:nvSpPr>
        <p:spPr>
          <a:xfrm>
            <a:off x="4007691" y="1993680"/>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8" name="Content Placeholder 12">
            <a:extLst>
              <a:ext uri="{FF2B5EF4-FFF2-40B4-BE49-F238E27FC236}">
                <a16:creationId xmlns:a16="http://schemas.microsoft.com/office/drawing/2014/main" id="{9E0DE186-927A-456D-BA02-3331C27470FD}"/>
              </a:ext>
            </a:extLst>
          </p:cNvPr>
          <p:cNvSpPr>
            <a:spLocks noGrp="1"/>
          </p:cNvSpPr>
          <p:nvPr>
            <p:ph sz="quarter" idx="37" hasCustomPrompt="1"/>
          </p:nvPr>
        </p:nvSpPr>
        <p:spPr>
          <a:xfrm>
            <a:off x="4007691" y="3470058"/>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9" name="Content Placeholder 12">
            <a:extLst>
              <a:ext uri="{FF2B5EF4-FFF2-40B4-BE49-F238E27FC236}">
                <a16:creationId xmlns:a16="http://schemas.microsoft.com/office/drawing/2014/main" id="{EC74DFA6-B8C2-4882-ADA6-BDDC15DB7D90}"/>
              </a:ext>
            </a:extLst>
          </p:cNvPr>
          <p:cNvSpPr>
            <a:spLocks noGrp="1"/>
          </p:cNvSpPr>
          <p:nvPr>
            <p:ph sz="quarter" idx="38" hasCustomPrompt="1"/>
          </p:nvPr>
        </p:nvSpPr>
        <p:spPr>
          <a:xfrm>
            <a:off x="4007691" y="4946435"/>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124270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able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6" name="Rectangle 5">
            <a:extLst>
              <a:ext uri="{FF2B5EF4-FFF2-40B4-BE49-F238E27FC236}">
                <a16:creationId xmlns:a16="http://schemas.microsoft.com/office/drawing/2014/main" id="{F394381A-1796-48D3-99D8-9D18726C1C17}"/>
              </a:ext>
            </a:extLst>
          </p:cNvPr>
          <p:cNvSpPr/>
          <p:nvPr userDrawn="1"/>
        </p:nvSpPr>
        <p:spPr>
          <a:xfrm flipV="1">
            <a:off x="-7364" y="2030400"/>
            <a:ext cx="12199364" cy="441176"/>
          </a:xfrm>
          <a:prstGeom prst="rect">
            <a:avLst/>
          </a:prstGeom>
          <a:gradFill flip="none" rotWithShape="1">
            <a:gsLst>
              <a:gs pos="38000">
                <a:schemeClr val="accent1"/>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10801350" cy="3895356"/>
          </a:xfrm>
        </p:spPr>
        <p:txBody>
          <a:bodyPr/>
          <a:lstStyle>
            <a:lvl1pPr>
              <a:defRPr>
                <a:solidFill>
                  <a:schemeClr val="bg1"/>
                </a:solidFill>
              </a:defRPr>
            </a:lvl1pPr>
          </a:lstStyle>
          <a:p>
            <a:r>
              <a:rPr lang="en-US"/>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74512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dirty="0"/>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9575999" cy="3671887"/>
          </a:xfrm>
        </p:spPr>
        <p:txBody>
          <a:bodyPr/>
          <a:lstStyle>
            <a:lvl1pPr>
              <a:defRPr>
                <a:solidFill>
                  <a:schemeClr val="bg1"/>
                </a:solidFill>
              </a:defRPr>
            </a:lvl1pPr>
          </a:lstStyle>
          <a:p>
            <a:r>
              <a:rPr lang="en-US"/>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60477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collag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B02A2A-B474-483E-8BA0-6F967ADE9726}"/>
              </a:ext>
            </a:extLst>
          </p:cNvPr>
          <p:cNvSpPr>
            <a:spLocks noGrp="1"/>
          </p:cNvSpPr>
          <p:nvPr>
            <p:ph type="ftr" sz="quarter" idx="10"/>
          </p:nvPr>
        </p:nvSpPr>
        <p:spPr/>
        <p:txBody>
          <a:bodyPr/>
          <a:lstStyle/>
          <a:p>
            <a:endParaRPr lang="en-AU" dirty="0"/>
          </a:p>
        </p:txBody>
      </p:sp>
      <p:sp>
        <p:nvSpPr>
          <p:cNvPr id="4" name="Slide Number Placeholder 3">
            <a:extLst>
              <a:ext uri="{FF2B5EF4-FFF2-40B4-BE49-F238E27FC236}">
                <a16:creationId xmlns:a16="http://schemas.microsoft.com/office/drawing/2014/main" id="{1C168D10-C8CC-42E5-BF51-D9C5BB3F450E}"/>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4" name="Picture Placeholder 21">
            <a:extLst>
              <a:ext uri="{FF2B5EF4-FFF2-40B4-BE49-F238E27FC236}">
                <a16:creationId xmlns:a16="http://schemas.microsoft.com/office/drawing/2014/main" id="{FEDE633B-2FE4-48AB-9CD1-2A1EB093AF9E}"/>
              </a:ext>
            </a:extLst>
          </p:cNvPr>
          <p:cNvSpPr>
            <a:spLocks noGrp="1"/>
          </p:cNvSpPr>
          <p:nvPr>
            <p:ph type="pic" sz="quarter" idx="14"/>
          </p:nvPr>
        </p:nvSpPr>
        <p:spPr>
          <a:xfrm>
            <a:off x="3719736" y="2778974"/>
            <a:ext cx="2301456" cy="3514546"/>
          </a:xfrm>
          <a:solidFill>
            <a:schemeClr val="bg1">
              <a:lumMod val="95000"/>
            </a:schemeClr>
          </a:solidFill>
        </p:spPr>
        <p:txBody>
          <a:bodyPr/>
          <a:lstStyle/>
          <a:p>
            <a:r>
              <a:rPr lang="en-US" dirty="0"/>
              <a:t>Click icon to add picture</a:t>
            </a:r>
          </a:p>
        </p:txBody>
      </p:sp>
      <p:sp>
        <p:nvSpPr>
          <p:cNvPr id="17" name="Picture Placeholder 21">
            <a:extLst>
              <a:ext uri="{FF2B5EF4-FFF2-40B4-BE49-F238E27FC236}">
                <a16:creationId xmlns:a16="http://schemas.microsoft.com/office/drawing/2014/main" id="{B62BB5B9-4568-4309-93B5-668133F36808}"/>
              </a:ext>
            </a:extLst>
          </p:cNvPr>
          <p:cNvSpPr>
            <a:spLocks noGrp="1"/>
          </p:cNvSpPr>
          <p:nvPr>
            <p:ph type="pic" sz="quarter" idx="19"/>
          </p:nvPr>
        </p:nvSpPr>
        <p:spPr>
          <a:xfrm>
            <a:off x="8471624" y="908720"/>
            <a:ext cx="2964660" cy="5384800"/>
          </a:xfrm>
          <a:solidFill>
            <a:schemeClr val="bg1">
              <a:lumMod val="95000"/>
            </a:schemeClr>
          </a:solidFill>
        </p:spPr>
        <p:txBody>
          <a:bodyPr/>
          <a:lstStyle/>
          <a:p>
            <a:r>
              <a:rPr lang="en-US"/>
              <a:t>Click icon to add picture</a:t>
            </a:r>
          </a:p>
        </p:txBody>
      </p:sp>
      <p:sp>
        <p:nvSpPr>
          <p:cNvPr id="19" name="Rectangle 18">
            <a:extLst>
              <a:ext uri="{FF2B5EF4-FFF2-40B4-BE49-F238E27FC236}">
                <a16:creationId xmlns:a16="http://schemas.microsoft.com/office/drawing/2014/main" id="{380F20EE-FF0D-49B8-9D8F-6FF4988FD153}"/>
              </a:ext>
            </a:extLst>
          </p:cNvPr>
          <p:cNvSpPr/>
          <p:nvPr userDrawn="1"/>
        </p:nvSpPr>
        <p:spPr>
          <a:xfrm>
            <a:off x="660400" y="908719"/>
            <a:ext cx="2985168" cy="5384801"/>
          </a:xfrm>
          <a:prstGeom prst="rect">
            <a:avLst/>
          </a:prstGeom>
          <a:gradFill flip="none" rotWithShape="1">
            <a:gsLst>
              <a:gs pos="38000">
                <a:schemeClr val="accent1"/>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21">
            <a:extLst>
              <a:ext uri="{FF2B5EF4-FFF2-40B4-BE49-F238E27FC236}">
                <a16:creationId xmlns:a16="http://schemas.microsoft.com/office/drawing/2014/main" id="{BDF2E1FE-5917-4797-9E49-44EFF2621531}"/>
              </a:ext>
            </a:extLst>
          </p:cNvPr>
          <p:cNvSpPr>
            <a:spLocks noGrp="1"/>
          </p:cNvSpPr>
          <p:nvPr>
            <p:ph type="pic" sz="quarter" idx="21"/>
          </p:nvPr>
        </p:nvSpPr>
        <p:spPr>
          <a:xfrm>
            <a:off x="6096000" y="908720"/>
            <a:ext cx="2301456" cy="3514546"/>
          </a:xfrm>
          <a:solidFill>
            <a:schemeClr val="bg1">
              <a:lumMod val="95000"/>
            </a:schemeClr>
          </a:solidFill>
        </p:spPr>
        <p:txBody>
          <a:bodyPr/>
          <a:lstStyle/>
          <a:p>
            <a:r>
              <a:rPr lang="en-US" dirty="0"/>
              <a:t>Click icon to add picture</a:t>
            </a:r>
          </a:p>
        </p:txBody>
      </p:sp>
      <p:sp>
        <p:nvSpPr>
          <p:cNvPr id="21" name="Title 20">
            <a:extLst>
              <a:ext uri="{FF2B5EF4-FFF2-40B4-BE49-F238E27FC236}">
                <a16:creationId xmlns:a16="http://schemas.microsoft.com/office/drawing/2014/main" id="{B3DC9EC2-22B3-4E80-AE40-B61675B3E917}"/>
              </a:ext>
            </a:extLst>
          </p:cNvPr>
          <p:cNvSpPr>
            <a:spLocks noGrp="1"/>
          </p:cNvSpPr>
          <p:nvPr>
            <p:ph type="title"/>
          </p:nvPr>
        </p:nvSpPr>
        <p:spPr>
          <a:xfrm>
            <a:off x="830541" y="1198800"/>
            <a:ext cx="2184251" cy="1728266"/>
          </a:xfrm>
        </p:spPr>
        <p:txBody>
          <a:bodyPr/>
          <a:lstStyle>
            <a:lvl1pPr>
              <a:defRPr sz="3600">
                <a:solidFill>
                  <a:schemeClr val="bg1"/>
                </a:solidFill>
              </a:defRPr>
            </a:lvl1pPr>
          </a:lstStyle>
          <a:p>
            <a:r>
              <a:rPr lang="en-US" dirty="0"/>
              <a:t>Click to edit Master title style</a:t>
            </a:r>
            <a:endParaRPr lang="en-AU" dirty="0"/>
          </a:p>
        </p:txBody>
      </p:sp>
      <p:sp>
        <p:nvSpPr>
          <p:cNvPr id="24" name="Text Placeholder 23">
            <a:extLst>
              <a:ext uri="{FF2B5EF4-FFF2-40B4-BE49-F238E27FC236}">
                <a16:creationId xmlns:a16="http://schemas.microsoft.com/office/drawing/2014/main" id="{6C6F5E5E-0BED-4A63-B208-AD4730EC3FFC}"/>
              </a:ext>
            </a:extLst>
          </p:cNvPr>
          <p:cNvSpPr>
            <a:spLocks noGrp="1"/>
          </p:cNvSpPr>
          <p:nvPr>
            <p:ph type="body" sz="quarter" idx="38" hasCustomPrompt="1"/>
          </p:nvPr>
        </p:nvSpPr>
        <p:spPr>
          <a:xfrm>
            <a:off x="873113" y="5402945"/>
            <a:ext cx="2160588" cy="859210"/>
          </a:xfrm>
        </p:spPr>
        <p:txBody>
          <a:bodyPr vert="horz" wrap="square" lIns="0" tIns="0" rIns="0" bIns="0" rtlCol="0" anchor="t">
            <a:spAutoFit/>
          </a:bodyPr>
          <a:lstStyle>
            <a:lvl1pPr>
              <a:defRPr lang="en-US" b="0" spc="25" smtClean="0">
                <a:solidFill>
                  <a:schemeClr val="bg1"/>
                </a:solidFill>
                <a:latin typeface="+mn-lt"/>
                <a:ea typeface="+mj-ea"/>
                <a:cs typeface="+mj-cs"/>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AU" sz="1800">
                <a:latin typeface="+mn-lt"/>
              </a:defRPr>
            </a:lvl5pPr>
          </a:lstStyle>
          <a:p>
            <a:pPr marL="12700" lvl="0">
              <a:lnSpc>
                <a:spcPct val="12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a:t>
            </a:r>
          </a:p>
        </p:txBody>
      </p:sp>
      <p:sp>
        <p:nvSpPr>
          <p:cNvPr id="23" name="Picture Placeholder 21">
            <a:extLst>
              <a:ext uri="{FF2B5EF4-FFF2-40B4-BE49-F238E27FC236}">
                <a16:creationId xmlns:a16="http://schemas.microsoft.com/office/drawing/2014/main" id="{4D4DB864-F519-D798-00B8-776A89ECC33A}"/>
              </a:ext>
            </a:extLst>
          </p:cNvPr>
          <p:cNvSpPr>
            <a:spLocks noGrp="1"/>
          </p:cNvSpPr>
          <p:nvPr>
            <p:ph type="pic" sz="quarter" idx="39"/>
          </p:nvPr>
        </p:nvSpPr>
        <p:spPr>
          <a:xfrm>
            <a:off x="3719736" y="908720"/>
            <a:ext cx="2301456" cy="1781150"/>
          </a:xfrm>
          <a:solidFill>
            <a:schemeClr val="bg1">
              <a:lumMod val="95000"/>
            </a:schemeClr>
          </a:solidFill>
        </p:spPr>
        <p:txBody>
          <a:bodyPr/>
          <a:lstStyle/>
          <a:p>
            <a:r>
              <a:rPr lang="en-US"/>
              <a:t>Click icon to add picture</a:t>
            </a:r>
          </a:p>
        </p:txBody>
      </p:sp>
      <p:sp>
        <p:nvSpPr>
          <p:cNvPr id="13" name="Picture Placeholder 21">
            <a:extLst>
              <a:ext uri="{FF2B5EF4-FFF2-40B4-BE49-F238E27FC236}">
                <a16:creationId xmlns:a16="http://schemas.microsoft.com/office/drawing/2014/main" id="{C0A41928-C063-9695-DECC-1289A16CF3FE}"/>
              </a:ext>
            </a:extLst>
          </p:cNvPr>
          <p:cNvSpPr>
            <a:spLocks noGrp="1"/>
          </p:cNvSpPr>
          <p:nvPr>
            <p:ph type="pic" sz="quarter" idx="40"/>
          </p:nvPr>
        </p:nvSpPr>
        <p:spPr>
          <a:xfrm>
            <a:off x="6096000" y="4512370"/>
            <a:ext cx="2301456" cy="1781150"/>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332132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0385095-2391-426D-A969-133DEBAAD7D2}"/>
              </a:ext>
            </a:extLst>
          </p:cNvPr>
          <p:cNvSpPr/>
          <p:nvPr userDrawn="1"/>
        </p:nvSpPr>
        <p:spPr>
          <a:xfrm>
            <a:off x="-15679" y="246"/>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chemeClr val="accent1"/>
              </a:gs>
              <a:gs pos="100000">
                <a:schemeClr val="accent2"/>
              </a:gs>
            </a:gsLst>
            <a:lin ang="10800000" scaled="1"/>
            <a:tileRect/>
          </a:gradFill>
          <a:ln w="14480" cap="flat">
            <a:noFill/>
            <a:prstDash val="solid"/>
            <a:miter/>
          </a:ln>
        </p:spPr>
        <p:txBody>
          <a:bodyPr rtlCol="0" anchor="ctr"/>
          <a:lstStyle/>
          <a:p>
            <a:endParaRPr lang="en-US" dirty="0"/>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spc="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51" name="Text Placeholder 50">
            <a:extLst>
              <a:ext uri="{FF2B5EF4-FFF2-40B4-BE49-F238E27FC236}">
                <a16:creationId xmlns:a16="http://schemas.microsoft.com/office/drawing/2014/main" id="{CEFEC494-73C0-494E-8DE9-7C8FE7AA87FB}"/>
              </a:ext>
            </a:extLst>
          </p:cNvPr>
          <p:cNvSpPr>
            <a:spLocks noGrp="1"/>
          </p:cNvSpPr>
          <p:nvPr>
            <p:ph type="body" sz="quarter" idx="19"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5" name="Text Placeholder 64">
            <a:extLst>
              <a:ext uri="{FF2B5EF4-FFF2-40B4-BE49-F238E27FC236}">
                <a16:creationId xmlns:a16="http://schemas.microsoft.com/office/drawing/2014/main" id="{EBA3D052-5560-4BE7-B48A-7CCBABE3CB5B}"/>
              </a:ext>
            </a:extLst>
          </p:cNvPr>
          <p:cNvSpPr>
            <a:spLocks noGrp="1"/>
          </p:cNvSpPr>
          <p:nvPr>
            <p:ph type="body" sz="quarter" idx="20"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7" name="Text Placeholder 66">
            <a:extLst>
              <a:ext uri="{FF2B5EF4-FFF2-40B4-BE49-F238E27FC236}">
                <a16:creationId xmlns:a16="http://schemas.microsoft.com/office/drawing/2014/main" id="{B3550CE3-EB5D-48BF-BD90-C402F0393BF4}"/>
              </a:ext>
            </a:extLst>
          </p:cNvPr>
          <p:cNvSpPr>
            <a:spLocks noGrp="1"/>
          </p:cNvSpPr>
          <p:nvPr>
            <p:ph type="body" sz="quarter" idx="21"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0" name="Text Placeholder 69">
            <a:extLst>
              <a:ext uri="{FF2B5EF4-FFF2-40B4-BE49-F238E27FC236}">
                <a16:creationId xmlns:a16="http://schemas.microsoft.com/office/drawing/2014/main" id="{E78C0BDD-99F2-43E0-A486-A50E5712E47F}"/>
              </a:ext>
            </a:extLst>
          </p:cNvPr>
          <p:cNvSpPr>
            <a:spLocks noGrp="1"/>
          </p:cNvSpPr>
          <p:nvPr>
            <p:ph type="body" sz="quarter" idx="22"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2" name="Text Placeholder 71">
            <a:extLst>
              <a:ext uri="{FF2B5EF4-FFF2-40B4-BE49-F238E27FC236}">
                <a16:creationId xmlns:a16="http://schemas.microsoft.com/office/drawing/2014/main" id="{751850F8-1596-48EC-9EF7-59E146FE07BD}"/>
              </a:ext>
            </a:extLst>
          </p:cNvPr>
          <p:cNvSpPr>
            <a:spLocks noGrp="1"/>
          </p:cNvSpPr>
          <p:nvPr>
            <p:ph type="body" sz="quarter" idx="23"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018B49F0-234B-4974-77BB-C696A010C8EB}"/>
              </a:ext>
            </a:extLst>
          </p:cNvPr>
          <p:cNvSpPr txBox="1">
            <a:spLocks/>
          </p:cNvSpPr>
          <p:nvPr userDrawn="1"/>
        </p:nvSpPr>
        <p:spPr bwMode="white">
          <a:xfrm>
            <a:off x="2711606" y="5313782"/>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5" name="Picture 14">
            <a:extLst>
              <a:ext uri="{FF2B5EF4-FFF2-40B4-BE49-F238E27FC236}">
                <a16:creationId xmlns:a16="http://schemas.microsoft.com/office/drawing/2014/main" id="{199D9129-7B58-D3FD-2A63-67A7AE280B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3" name="Text Placeholder 5">
            <a:extLst>
              <a:ext uri="{FF2B5EF4-FFF2-40B4-BE49-F238E27FC236}">
                <a16:creationId xmlns:a16="http://schemas.microsoft.com/office/drawing/2014/main" id="{B390C960-6A71-CA12-5620-0AC363122755}"/>
              </a:ext>
            </a:extLst>
          </p:cNvPr>
          <p:cNvSpPr txBox="1">
            <a:spLocks/>
          </p:cNvSpPr>
          <p:nvPr userDrawn="1"/>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51E340C-E489-401B-B6F3-AAF3490020FA}"/>
              </a:ext>
            </a:extLst>
          </p:cNvPr>
          <p:cNvSpPr>
            <a:spLocks noGrp="1"/>
          </p:cNvSpPr>
          <p:nvPr>
            <p:ph type="pic" sz="quarter" idx="19" hasCustomPrompt="1"/>
          </p:nvPr>
        </p:nvSpPr>
        <p:spPr>
          <a:xfrm>
            <a:off x="-15680" y="245"/>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21" name="Text Placeholder 20">
            <a:extLst>
              <a:ext uri="{FF2B5EF4-FFF2-40B4-BE49-F238E27FC236}">
                <a16:creationId xmlns:a16="http://schemas.microsoft.com/office/drawing/2014/main" id="{F9CF0F21-1AF8-4E7D-8464-6403D7D0975E}"/>
              </a:ext>
            </a:extLst>
          </p:cNvPr>
          <p:cNvSpPr>
            <a:spLocks noGrp="1"/>
          </p:cNvSpPr>
          <p:nvPr>
            <p:ph type="body" sz="quarter" idx="20"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2" name="Text Placeholder 21">
            <a:extLst>
              <a:ext uri="{FF2B5EF4-FFF2-40B4-BE49-F238E27FC236}">
                <a16:creationId xmlns:a16="http://schemas.microsoft.com/office/drawing/2014/main" id="{A85C39C7-FD74-4D69-9F1C-82E7F410C96E}"/>
              </a:ext>
            </a:extLst>
          </p:cNvPr>
          <p:cNvSpPr>
            <a:spLocks noGrp="1"/>
          </p:cNvSpPr>
          <p:nvPr>
            <p:ph type="body" sz="quarter" idx="21"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6" name="Text Placeholder 25">
            <a:extLst>
              <a:ext uri="{FF2B5EF4-FFF2-40B4-BE49-F238E27FC236}">
                <a16:creationId xmlns:a16="http://schemas.microsoft.com/office/drawing/2014/main" id="{8463355A-3DD0-4858-BE53-6F6D361EF56F}"/>
              </a:ext>
            </a:extLst>
          </p:cNvPr>
          <p:cNvSpPr>
            <a:spLocks noGrp="1"/>
          </p:cNvSpPr>
          <p:nvPr>
            <p:ph type="body" sz="quarter" idx="22"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8" name="Text Placeholder 27">
            <a:extLst>
              <a:ext uri="{FF2B5EF4-FFF2-40B4-BE49-F238E27FC236}">
                <a16:creationId xmlns:a16="http://schemas.microsoft.com/office/drawing/2014/main" id="{A40339E3-2BC2-4DF1-B88F-7DF041C1FD3A}"/>
              </a:ext>
            </a:extLst>
          </p:cNvPr>
          <p:cNvSpPr>
            <a:spLocks noGrp="1"/>
          </p:cNvSpPr>
          <p:nvPr>
            <p:ph type="body" sz="quarter" idx="23"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30" name="Text Placeholder 29">
            <a:extLst>
              <a:ext uri="{FF2B5EF4-FFF2-40B4-BE49-F238E27FC236}">
                <a16:creationId xmlns:a16="http://schemas.microsoft.com/office/drawing/2014/main" id="{AAF70255-159E-4A2A-9499-827B8744C601}"/>
              </a:ext>
            </a:extLst>
          </p:cNvPr>
          <p:cNvSpPr>
            <a:spLocks noGrp="1"/>
          </p:cNvSpPr>
          <p:nvPr>
            <p:ph type="body" sz="quarter" idx="24"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6" name="Text Placeholder 5">
            <a:extLst>
              <a:ext uri="{FF2B5EF4-FFF2-40B4-BE49-F238E27FC236}">
                <a16:creationId xmlns:a16="http://schemas.microsoft.com/office/drawing/2014/main" id="{49CA893B-E6B7-B8EF-95BC-43DF61BAD720}"/>
              </a:ext>
            </a:extLst>
          </p:cNvPr>
          <p:cNvSpPr txBox="1">
            <a:spLocks/>
          </p:cNvSpPr>
          <p:nvPr userDrawn="1"/>
        </p:nvSpPr>
        <p:spPr bwMode="white">
          <a:xfrm>
            <a:off x="2714281" y="5367438"/>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7" name="Picture 16">
            <a:extLst>
              <a:ext uri="{FF2B5EF4-FFF2-40B4-BE49-F238E27FC236}">
                <a16:creationId xmlns:a16="http://schemas.microsoft.com/office/drawing/2014/main" id="{9BDA1BC6-57D4-AB05-9DAA-6A724E33FF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 name="Text Placeholder 5">
            <a:extLst>
              <a:ext uri="{FF2B5EF4-FFF2-40B4-BE49-F238E27FC236}">
                <a16:creationId xmlns:a16="http://schemas.microsoft.com/office/drawing/2014/main" id="{7E7DBE68-C9B2-5E04-9759-B580B9B9B6F9}"/>
              </a:ext>
            </a:extLst>
          </p:cNvPr>
          <p:cNvSpPr txBox="1">
            <a:spLocks/>
          </p:cNvSpPr>
          <p:nvPr userDrawn="1"/>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59201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dirty="0"/>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71608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s 1">
    <p:bg>
      <p:bgPr>
        <a:gradFill flip="none" rotWithShape="1">
          <a:gsLst>
            <a:gs pos="38000">
              <a:schemeClr val="accent1"/>
            </a:gs>
            <a:gs pos="0">
              <a:schemeClr val="accent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10801350" cy="664797"/>
          </a:xfrm>
        </p:spPr>
        <p:txBody>
          <a:bodyPr vert="horz" wrap="square" lIns="0" tIns="0" rIns="0" bIns="0" rtlCol="0" anchor="t">
            <a:spAutoFit/>
          </a:bodyPr>
          <a:lstStyle>
            <a:lvl1pPr>
              <a:defRPr lang="en-AU" sz="5400" spc="0" baseline="0" dirty="0">
                <a:solidFill>
                  <a:schemeClr val="bg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bg1"/>
                </a:solidFill>
              </a:defRPr>
            </a:lvl1pPr>
          </a:lstStyle>
          <a:p>
            <a:endParaRPr lang="en-AU" dirty="0"/>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bg1"/>
                </a:solidFill>
              </a:defRPr>
            </a:lvl1pPr>
          </a:lstStyle>
          <a:p>
            <a:fld id="{E917DE0E-AFB1-41FD-BC35-27DB61CA125F}" type="slidenum">
              <a:rPr lang="en-AU" smtClean="0"/>
              <a:pPr/>
              <a:t>‹#›</a:t>
            </a:fld>
            <a:endParaRPr lang="en-AU" dirty="0"/>
          </a:p>
        </p:txBody>
      </p:sp>
      <p:sp>
        <p:nvSpPr>
          <p:cNvPr id="14" name="Content Placeholder 12">
            <a:extLst>
              <a:ext uri="{FF2B5EF4-FFF2-40B4-BE49-F238E27FC236}">
                <a16:creationId xmlns:a16="http://schemas.microsoft.com/office/drawing/2014/main" id="{16D860FF-5915-48B3-96B5-BDDDACDE2D92}"/>
              </a:ext>
            </a:extLst>
          </p:cNvPr>
          <p:cNvSpPr>
            <a:spLocks noGrp="1"/>
          </p:cNvSpPr>
          <p:nvPr>
            <p:ph sz="quarter" idx="12" hasCustomPrompt="1"/>
          </p:nvPr>
        </p:nvSpPr>
        <p:spPr>
          <a:xfrm>
            <a:off x="68847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17" name="Text Placeholder 15">
            <a:extLst>
              <a:ext uri="{FF2B5EF4-FFF2-40B4-BE49-F238E27FC236}">
                <a16:creationId xmlns:a16="http://schemas.microsoft.com/office/drawing/2014/main" id="{F52728D9-330E-4A47-BE87-2C464601F5D4}"/>
              </a:ext>
            </a:extLst>
          </p:cNvPr>
          <p:cNvSpPr>
            <a:spLocks noGrp="1"/>
          </p:cNvSpPr>
          <p:nvPr>
            <p:ph type="body" sz="quarter" idx="13" hasCustomPrompt="1"/>
          </p:nvPr>
        </p:nvSpPr>
        <p:spPr>
          <a:xfrm>
            <a:off x="112060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19" name="Text Placeholder 15">
            <a:extLst>
              <a:ext uri="{FF2B5EF4-FFF2-40B4-BE49-F238E27FC236}">
                <a16:creationId xmlns:a16="http://schemas.microsoft.com/office/drawing/2014/main" id="{33D519AF-5E53-4F24-9084-2ECF7327DF8B}"/>
              </a:ext>
            </a:extLst>
          </p:cNvPr>
          <p:cNvSpPr>
            <a:spLocks noGrp="1"/>
          </p:cNvSpPr>
          <p:nvPr>
            <p:ph type="body" sz="quarter" idx="14" hasCustomPrompt="1"/>
          </p:nvPr>
        </p:nvSpPr>
        <p:spPr>
          <a:xfrm>
            <a:off x="112060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2" name="Text Placeholder 20">
            <a:extLst>
              <a:ext uri="{FF2B5EF4-FFF2-40B4-BE49-F238E27FC236}">
                <a16:creationId xmlns:a16="http://schemas.microsoft.com/office/drawing/2014/main" id="{6D75C5FE-6A47-48B9-A0B4-91C77A88F005}"/>
              </a:ext>
            </a:extLst>
          </p:cNvPr>
          <p:cNvSpPr>
            <a:spLocks noGrp="1"/>
          </p:cNvSpPr>
          <p:nvPr>
            <p:ph type="body" sz="quarter" idx="15" hasCustomPrompt="1"/>
          </p:nvPr>
        </p:nvSpPr>
        <p:spPr>
          <a:xfrm>
            <a:off x="114187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3" name="Content Placeholder 12">
            <a:extLst>
              <a:ext uri="{FF2B5EF4-FFF2-40B4-BE49-F238E27FC236}">
                <a16:creationId xmlns:a16="http://schemas.microsoft.com/office/drawing/2014/main" id="{33D7B8C2-1ACD-4312-8BB3-841697FC26BA}"/>
              </a:ext>
            </a:extLst>
          </p:cNvPr>
          <p:cNvSpPr>
            <a:spLocks noGrp="1"/>
          </p:cNvSpPr>
          <p:nvPr>
            <p:ph sz="quarter" idx="16" hasCustomPrompt="1"/>
          </p:nvPr>
        </p:nvSpPr>
        <p:spPr>
          <a:xfrm>
            <a:off x="4559418"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4" name="Text Placeholder 15">
            <a:extLst>
              <a:ext uri="{FF2B5EF4-FFF2-40B4-BE49-F238E27FC236}">
                <a16:creationId xmlns:a16="http://schemas.microsoft.com/office/drawing/2014/main" id="{67C8792C-10BA-48BD-91FF-8BB0072B6AB5}"/>
              </a:ext>
            </a:extLst>
          </p:cNvPr>
          <p:cNvSpPr>
            <a:spLocks noGrp="1"/>
          </p:cNvSpPr>
          <p:nvPr>
            <p:ph type="body" sz="quarter" idx="17" hasCustomPrompt="1"/>
          </p:nvPr>
        </p:nvSpPr>
        <p:spPr>
          <a:xfrm>
            <a:off x="4980449"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5" name="Text Placeholder 15">
            <a:extLst>
              <a:ext uri="{FF2B5EF4-FFF2-40B4-BE49-F238E27FC236}">
                <a16:creationId xmlns:a16="http://schemas.microsoft.com/office/drawing/2014/main" id="{494265EF-BC1F-4AB5-88E0-D2CC95870C61}"/>
              </a:ext>
            </a:extLst>
          </p:cNvPr>
          <p:cNvSpPr>
            <a:spLocks noGrp="1"/>
          </p:cNvSpPr>
          <p:nvPr>
            <p:ph type="body" sz="quarter" idx="18" hasCustomPrompt="1"/>
          </p:nvPr>
        </p:nvSpPr>
        <p:spPr>
          <a:xfrm>
            <a:off x="4980449"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6" name="Text Placeholder 20">
            <a:extLst>
              <a:ext uri="{FF2B5EF4-FFF2-40B4-BE49-F238E27FC236}">
                <a16:creationId xmlns:a16="http://schemas.microsoft.com/office/drawing/2014/main" id="{DC9F8E9D-A5AE-4007-AFF1-906BE27AA1B1}"/>
              </a:ext>
            </a:extLst>
          </p:cNvPr>
          <p:cNvSpPr>
            <a:spLocks noGrp="1"/>
          </p:cNvSpPr>
          <p:nvPr>
            <p:ph type="body" sz="quarter" idx="19" hasCustomPrompt="1"/>
          </p:nvPr>
        </p:nvSpPr>
        <p:spPr>
          <a:xfrm>
            <a:off x="4980449"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7" name="Content Placeholder 12">
            <a:extLst>
              <a:ext uri="{FF2B5EF4-FFF2-40B4-BE49-F238E27FC236}">
                <a16:creationId xmlns:a16="http://schemas.microsoft.com/office/drawing/2014/main" id="{90AC9C95-FAAF-44D7-AEB3-55A9BA4075C1}"/>
              </a:ext>
            </a:extLst>
          </p:cNvPr>
          <p:cNvSpPr>
            <a:spLocks noGrp="1"/>
          </p:cNvSpPr>
          <p:nvPr>
            <p:ph sz="quarter" idx="20" hasCustomPrompt="1"/>
          </p:nvPr>
        </p:nvSpPr>
        <p:spPr>
          <a:xfrm>
            <a:off x="836562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8" name="Text Placeholder 15">
            <a:extLst>
              <a:ext uri="{FF2B5EF4-FFF2-40B4-BE49-F238E27FC236}">
                <a16:creationId xmlns:a16="http://schemas.microsoft.com/office/drawing/2014/main" id="{C07D5366-0884-4D47-8F5E-DD26E47DD270}"/>
              </a:ext>
            </a:extLst>
          </p:cNvPr>
          <p:cNvSpPr>
            <a:spLocks noGrp="1"/>
          </p:cNvSpPr>
          <p:nvPr>
            <p:ph type="body" sz="quarter" idx="21" hasCustomPrompt="1"/>
          </p:nvPr>
        </p:nvSpPr>
        <p:spPr>
          <a:xfrm>
            <a:off x="879775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9" name="Text Placeholder 15">
            <a:extLst>
              <a:ext uri="{FF2B5EF4-FFF2-40B4-BE49-F238E27FC236}">
                <a16:creationId xmlns:a16="http://schemas.microsoft.com/office/drawing/2014/main" id="{C83CABAB-7230-4828-B1F7-E11FB1176D9A}"/>
              </a:ext>
            </a:extLst>
          </p:cNvPr>
          <p:cNvSpPr>
            <a:spLocks noGrp="1"/>
          </p:cNvSpPr>
          <p:nvPr>
            <p:ph type="body" sz="quarter" idx="22" hasCustomPrompt="1"/>
          </p:nvPr>
        </p:nvSpPr>
        <p:spPr>
          <a:xfrm>
            <a:off x="879775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0" name="Text Placeholder 20">
            <a:extLst>
              <a:ext uri="{FF2B5EF4-FFF2-40B4-BE49-F238E27FC236}">
                <a16:creationId xmlns:a16="http://schemas.microsoft.com/office/drawing/2014/main" id="{0B955060-0E65-456F-85F2-CD9B3DBD9B97}"/>
              </a:ext>
            </a:extLst>
          </p:cNvPr>
          <p:cNvSpPr>
            <a:spLocks noGrp="1"/>
          </p:cNvSpPr>
          <p:nvPr>
            <p:ph type="body" sz="quarter" idx="23" hasCustomPrompt="1"/>
          </p:nvPr>
        </p:nvSpPr>
        <p:spPr>
          <a:xfrm>
            <a:off x="881902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2" name="Content Placeholder 12">
            <a:extLst>
              <a:ext uri="{FF2B5EF4-FFF2-40B4-BE49-F238E27FC236}">
                <a16:creationId xmlns:a16="http://schemas.microsoft.com/office/drawing/2014/main" id="{2A4F6196-3D0F-4BE0-BD3B-C9E36BBF744E}"/>
              </a:ext>
            </a:extLst>
          </p:cNvPr>
          <p:cNvSpPr>
            <a:spLocks noGrp="1"/>
          </p:cNvSpPr>
          <p:nvPr>
            <p:ph sz="quarter" idx="24" hasCustomPrompt="1"/>
          </p:nvPr>
        </p:nvSpPr>
        <p:spPr>
          <a:xfrm>
            <a:off x="68847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3" name="Text Placeholder 15">
            <a:extLst>
              <a:ext uri="{FF2B5EF4-FFF2-40B4-BE49-F238E27FC236}">
                <a16:creationId xmlns:a16="http://schemas.microsoft.com/office/drawing/2014/main" id="{15E2C50B-2DC6-47F9-8D16-3E43EFD224D6}"/>
              </a:ext>
            </a:extLst>
          </p:cNvPr>
          <p:cNvSpPr>
            <a:spLocks noGrp="1"/>
          </p:cNvSpPr>
          <p:nvPr>
            <p:ph type="body" sz="quarter" idx="25" hasCustomPrompt="1"/>
          </p:nvPr>
        </p:nvSpPr>
        <p:spPr>
          <a:xfrm>
            <a:off x="112060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4" name="Text Placeholder 15">
            <a:extLst>
              <a:ext uri="{FF2B5EF4-FFF2-40B4-BE49-F238E27FC236}">
                <a16:creationId xmlns:a16="http://schemas.microsoft.com/office/drawing/2014/main" id="{D86CC074-C4DF-413B-ACFC-9E921389EBFD}"/>
              </a:ext>
            </a:extLst>
          </p:cNvPr>
          <p:cNvSpPr>
            <a:spLocks noGrp="1"/>
          </p:cNvSpPr>
          <p:nvPr>
            <p:ph type="body" sz="quarter" idx="26" hasCustomPrompt="1"/>
          </p:nvPr>
        </p:nvSpPr>
        <p:spPr>
          <a:xfrm>
            <a:off x="112060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5" name="Text Placeholder 20">
            <a:extLst>
              <a:ext uri="{FF2B5EF4-FFF2-40B4-BE49-F238E27FC236}">
                <a16:creationId xmlns:a16="http://schemas.microsoft.com/office/drawing/2014/main" id="{4DD3C6CB-D673-40EE-8AC2-EA848771B039}"/>
              </a:ext>
            </a:extLst>
          </p:cNvPr>
          <p:cNvSpPr>
            <a:spLocks noGrp="1"/>
          </p:cNvSpPr>
          <p:nvPr>
            <p:ph type="body" sz="quarter" idx="27" hasCustomPrompt="1"/>
          </p:nvPr>
        </p:nvSpPr>
        <p:spPr>
          <a:xfrm>
            <a:off x="114187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6" name="Content Placeholder 12">
            <a:extLst>
              <a:ext uri="{FF2B5EF4-FFF2-40B4-BE49-F238E27FC236}">
                <a16:creationId xmlns:a16="http://schemas.microsoft.com/office/drawing/2014/main" id="{E5BA1771-59AA-4B95-84C2-A2C23AE5557A}"/>
              </a:ext>
            </a:extLst>
          </p:cNvPr>
          <p:cNvSpPr>
            <a:spLocks noGrp="1"/>
          </p:cNvSpPr>
          <p:nvPr>
            <p:ph sz="quarter" idx="28" hasCustomPrompt="1"/>
          </p:nvPr>
        </p:nvSpPr>
        <p:spPr>
          <a:xfrm>
            <a:off x="4559418"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7" name="Text Placeholder 15">
            <a:extLst>
              <a:ext uri="{FF2B5EF4-FFF2-40B4-BE49-F238E27FC236}">
                <a16:creationId xmlns:a16="http://schemas.microsoft.com/office/drawing/2014/main" id="{3FC25C93-61F9-4858-8D53-31D7E13980FE}"/>
              </a:ext>
            </a:extLst>
          </p:cNvPr>
          <p:cNvSpPr>
            <a:spLocks noGrp="1"/>
          </p:cNvSpPr>
          <p:nvPr>
            <p:ph type="body" sz="quarter" idx="29" hasCustomPrompt="1"/>
          </p:nvPr>
        </p:nvSpPr>
        <p:spPr>
          <a:xfrm>
            <a:off x="4980449"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8" name="Text Placeholder 15">
            <a:extLst>
              <a:ext uri="{FF2B5EF4-FFF2-40B4-BE49-F238E27FC236}">
                <a16:creationId xmlns:a16="http://schemas.microsoft.com/office/drawing/2014/main" id="{7458C094-0FA6-4661-80B1-A1C24EF0BBEE}"/>
              </a:ext>
            </a:extLst>
          </p:cNvPr>
          <p:cNvSpPr>
            <a:spLocks noGrp="1"/>
          </p:cNvSpPr>
          <p:nvPr>
            <p:ph type="body" sz="quarter" idx="30" hasCustomPrompt="1"/>
          </p:nvPr>
        </p:nvSpPr>
        <p:spPr>
          <a:xfrm>
            <a:off x="4980449"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9" name="Text Placeholder 20">
            <a:extLst>
              <a:ext uri="{FF2B5EF4-FFF2-40B4-BE49-F238E27FC236}">
                <a16:creationId xmlns:a16="http://schemas.microsoft.com/office/drawing/2014/main" id="{33782FA8-9B6E-4664-B875-77934A49171A}"/>
              </a:ext>
            </a:extLst>
          </p:cNvPr>
          <p:cNvSpPr>
            <a:spLocks noGrp="1"/>
          </p:cNvSpPr>
          <p:nvPr>
            <p:ph type="body" sz="quarter" idx="31" hasCustomPrompt="1"/>
          </p:nvPr>
        </p:nvSpPr>
        <p:spPr>
          <a:xfrm>
            <a:off x="4980449"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0" name="Content Placeholder 12">
            <a:extLst>
              <a:ext uri="{FF2B5EF4-FFF2-40B4-BE49-F238E27FC236}">
                <a16:creationId xmlns:a16="http://schemas.microsoft.com/office/drawing/2014/main" id="{43ED1C2D-FB28-4009-ABB2-35B70129FE4D}"/>
              </a:ext>
            </a:extLst>
          </p:cNvPr>
          <p:cNvSpPr>
            <a:spLocks noGrp="1"/>
          </p:cNvSpPr>
          <p:nvPr>
            <p:ph sz="quarter" idx="32" hasCustomPrompt="1"/>
          </p:nvPr>
        </p:nvSpPr>
        <p:spPr>
          <a:xfrm>
            <a:off x="836562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1" name="Text Placeholder 15">
            <a:extLst>
              <a:ext uri="{FF2B5EF4-FFF2-40B4-BE49-F238E27FC236}">
                <a16:creationId xmlns:a16="http://schemas.microsoft.com/office/drawing/2014/main" id="{571D6157-5171-4A88-B293-E5785627E679}"/>
              </a:ext>
            </a:extLst>
          </p:cNvPr>
          <p:cNvSpPr>
            <a:spLocks noGrp="1"/>
          </p:cNvSpPr>
          <p:nvPr>
            <p:ph type="body" sz="quarter" idx="33" hasCustomPrompt="1"/>
          </p:nvPr>
        </p:nvSpPr>
        <p:spPr>
          <a:xfrm>
            <a:off x="879775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2" name="Text Placeholder 15">
            <a:extLst>
              <a:ext uri="{FF2B5EF4-FFF2-40B4-BE49-F238E27FC236}">
                <a16:creationId xmlns:a16="http://schemas.microsoft.com/office/drawing/2014/main" id="{1A0723DC-167A-473B-8982-DB2CD67B7878}"/>
              </a:ext>
            </a:extLst>
          </p:cNvPr>
          <p:cNvSpPr>
            <a:spLocks noGrp="1"/>
          </p:cNvSpPr>
          <p:nvPr>
            <p:ph type="body" sz="quarter" idx="34" hasCustomPrompt="1"/>
          </p:nvPr>
        </p:nvSpPr>
        <p:spPr>
          <a:xfrm>
            <a:off x="879775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3" name="Text Placeholder 20">
            <a:extLst>
              <a:ext uri="{FF2B5EF4-FFF2-40B4-BE49-F238E27FC236}">
                <a16:creationId xmlns:a16="http://schemas.microsoft.com/office/drawing/2014/main" id="{2FD5A5C2-3945-4278-8171-1CFA062D76CD}"/>
              </a:ext>
            </a:extLst>
          </p:cNvPr>
          <p:cNvSpPr>
            <a:spLocks noGrp="1"/>
          </p:cNvSpPr>
          <p:nvPr>
            <p:ph type="body" sz="quarter" idx="35" hasCustomPrompt="1"/>
          </p:nvPr>
        </p:nvSpPr>
        <p:spPr>
          <a:xfrm>
            <a:off x="881902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4" name="Content Placeholder 12">
            <a:extLst>
              <a:ext uri="{FF2B5EF4-FFF2-40B4-BE49-F238E27FC236}">
                <a16:creationId xmlns:a16="http://schemas.microsoft.com/office/drawing/2014/main" id="{3D7C1F14-FF83-4A5C-8785-0569A6264661}"/>
              </a:ext>
            </a:extLst>
          </p:cNvPr>
          <p:cNvSpPr>
            <a:spLocks noGrp="1"/>
          </p:cNvSpPr>
          <p:nvPr>
            <p:ph sz="quarter" idx="36" hasCustomPrompt="1"/>
          </p:nvPr>
        </p:nvSpPr>
        <p:spPr>
          <a:xfrm>
            <a:off x="68847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5" name="Text Placeholder 15">
            <a:extLst>
              <a:ext uri="{FF2B5EF4-FFF2-40B4-BE49-F238E27FC236}">
                <a16:creationId xmlns:a16="http://schemas.microsoft.com/office/drawing/2014/main" id="{FBE7A19C-BA51-4BB3-A97B-787DA18F4333}"/>
              </a:ext>
            </a:extLst>
          </p:cNvPr>
          <p:cNvSpPr>
            <a:spLocks noGrp="1"/>
          </p:cNvSpPr>
          <p:nvPr>
            <p:ph type="body" sz="quarter" idx="37" hasCustomPrompt="1"/>
          </p:nvPr>
        </p:nvSpPr>
        <p:spPr>
          <a:xfrm>
            <a:off x="112060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6" name="Text Placeholder 15">
            <a:extLst>
              <a:ext uri="{FF2B5EF4-FFF2-40B4-BE49-F238E27FC236}">
                <a16:creationId xmlns:a16="http://schemas.microsoft.com/office/drawing/2014/main" id="{8EFD3BF2-E5BF-4460-A89A-9CBD1D82AA56}"/>
              </a:ext>
            </a:extLst>
          </p:cNvPr>
          <p:cNvSpPr>
            <a:spLocks noGrp="1"/>
          </p:cNvSpPr>
          <p:nvPr>
            <p:ph type="body" sz="quarter" idx="38" hasCustomPrompt="1"/>
          </p:nvPr>
        </p:nvSpPr>
        <p:spPr>
          <a:xfrm>
            <a:off x="112060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8" name="Content Placeholder 12">
            <a:extLst>
              <a:ext uri="{FF2B5EF4-FFF2-40B4-BE49-F238E27FC236}">
                <a16:creationId xmlns:a16="http://schemas.microsoft.com/office/drawing/2014/main" id="{8B09213D-B0C4-4971-AFC3-14487E606D83}"/>
              </a:ext>
            </a:extLst>
          </p:cNvPr>
          <p:cNvSpPr>
            <a:spLocks noGrp="1"/>
          </p:cNvSpPr>
          <p:nvPr>
            <p:ph sz="quarter" idx="40" hasCustomPrompt="1"/>
          </p:nvPr>
        </p:nvSpPr>
        <p:spPr>
          <a:xfrm>
            <a:off x="4559418"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9" name="Text Placeholder 15">
            <a:extLst>
              <a:ext uri="{FF2B5EF4-FFF2-40B4-BE49-F238E27FC236}">
                <a16:creationId xmlns:a16="http://schemas.microsoft.com/office/drawing/2014/main" id="{B7C446BC-D372-4F4C-8AEC-4B7E9BBE6764}"/>
              </a:ext>
            </a:extLst>
          </p:cNvPr>
          <p:cNvSpPr>
            <a:spLocks noGrp="1"/>
          </p:cNvSpPr>
          <p:nvPr>
            <p:ph type="body" sz="quarter" idx="41" hasCustomPrompt="1"/>
          </p:nvPr>
        </p:nvSpPr>
        <p:spPr>
          <a:xfrm>
            <a:off x="4980449"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0" name="Text Placeholder 15">
            <a:extLst>
              <a:ext uri="{FF2B5EF4-FFF2-40B4-BE49-F238E27FC236}">
                <a16:creationId xmlns:a16="http://schemas.microsoft.com/office/drawing/2014/main" id="{379728B0-640A-4AEB-A53D-B96E74DEDBFC}"/>
              </a:ext>
            </a:extLst>
          </p:cNvPr>
          <p:cNvSpPr>
            <a:spLocks noGrp="1"/>
          </p:cNvSpPr>
          <p:nvPr>
            <p:ph type="body" sz="quarter" idx="42" hasCustomPrompt="1"/>
          </p:nvPr>
        </p:nvSpPr>
        <p:spPr>
          <a:xfrm>
            <a:off x="4980449"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52" name="Content Placeholder 12">
            <a:extLst>
              <a:ext uri="{FF2B5EF4-FFF2-40B4-BE49-F238E27FC236}">
                <a16:creationId xmlns:a16="http://schemas.microsoft.com/office/drawing/2014/main" id="{2316115E-183D-401B-8D79-7D52C71BE5BB}"/>
              </a:ext>
            </a:extLst>
          </p:cNvPr>
          <p:cNvSpPr>
            <a:spLocks noGrp="1"/>
          </p:cNvSpPr>
          <p:nvPr>
            <p:ph sz="quarter" idx="44" hasCustomPrompt="1"/>
          </p:nvPr>
        </p:nvSpPr>
        <p:spPr>
          <a:xfrm>
            <a:off x="836562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53" name="Text Placeholder 15">
            <a:extLst>
              <a:ext uri="{FF2B5EF4-FFF2-40B4-BE49-F238E27FC236}">
                <a16:creationId xmlns:a16="http://schemas.microsoft.com/office/drawing/2014/main" id="{5106E342-47D6-4C57-9118-A96CCCEB4E0E}"/>
              </a:ext>
            </a:extLst>
          </p:cNvPr>
          <p:cNvSpPr>
            <a:spLocks noGrp="1"/>
          </p:cNvSpPr>
          <p:nvPr>
            <p:ph type="body" sz="quarter" idx="45" hasCustomPrompt="1"/>
          </p:nvPr>
        </p:nvSpPr>
        <p:spPr>
          <a:xfrm>
            <a:off x="879775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4" name="Text Placeholder 15">
            <a:extLst>
              <a:ext uri="{FF2B5EF4-FFF2-40B4-BE49-F238E27FC236}">
                <a16:creationId xmlns:a16="http://schemas.microsoft.com/office/drawing/2014/main" id="{5CDB8DBC-A756-4D95-B21B-BDFC207DBDC0}"/>
              </a:ext>
            </a:extLst>
          </p:cNvPr>
          <p:cNvSpPr>
            <a:spLocks noGrp="1"/>
          </p:cNvSpPr>
          <p:nvPr>
            <p:ph type="body" sz="quarter" idx="46" hasCustomPrompt="1"/>
          </p:nvPr>
        </p:nvSpPr>
        <p:spPr>
          <a:xfrm>
            <a:off x="879775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pic>
        <p:nvPicPr>
          <p:cNvPr id="51" name="Picture 50">
            <a:extLst>
              <a:ext uri="{FF2B5EF4-FFF2-40B4-BE49-F238E27FC236}">
                <a16:creationId xmlns:a16="http://schemas.microsoft.com/office/drawing/2014/main" id="{D7182E29-C7AC-013C-C6C7-4BBA4EF833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56000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endParaRPr lang="en-AU" dirty="0"/>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E917DE0E-AFB1-41FD-BC35-27DB61CA125F}" type="slidenum">
              <a:rPr lang="en-AU" smtClean="0"/>
              <a:pPr/>
              <a:t>‹#›</a:t>
            </a:fld>
            <a:endParaRPr lang="en-AU" dirty="0"/>
          </a:p>
        </p:txBody>
      </p:sp>
      <p:pic>
        <p:nvPicPr>
          <p:cNvPr id="6" name="Picture 5">
            <a:extLst>
              <a:ext uri="{FF2B5EF4-FFF2-40B4-BE49-F238E27FC236}">
                <a16:creationId xmlns:a16="http://schemas.microsoft.com/office/drawing/2014/main" id="{7103EC6B-DCAC-6CBC-8ED2-C5FC949EF8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228684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ents 2">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CEE259B-5A66-48E0-9302-42413213AC23}"/>
              </a:ext>
            </a:extLst>
          </p:cNvPr>
          <p:cNvSpPr/>
          <p:nvPr userDrawn="1"/>
        </p:nvSpPr>
        <p:spPr>
          <a:xfrm>
            <a:off x="0" y="1"/>
            <a:ext cx="50504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3384550" cy="664797"/>
          </a:xfrm>
        </p:spPr>
        <p:txBody>
          <a:bodyPr vert="horz" wrap="square" lIns="0" tIns="0" rIns="0" bIns="0" rtlCol="0" anchor="t">
            <a:spAutoFit/>
          </a:bodyPr>
          <a:lstStyle>
            <a:lvl1pPr>
              <a:defRPr lang="en-AU" sz="5400" spc="0" baseline="0" dirty="0">
                <a:solidFill>
                  <a:schemeClr val="accent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tx1"/>
                </a:solidFill>
              </a:defRPr>
            </a:lvl1pPr>
          </a:lstStyle>
          <a:p>
            <a:endParaRPr lang="en-AU" dirty="0"/>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tx1"/>
                </a:solidFill>
              </a:defRPr>
            </a:lvl1pPr>
          </a:lstStyle>
          <a:p>
            <a:fld id="{E917DE0E-AFB1-41FD-BC35-27DB61CA125F}" type="slidenum">
              <a:rPr lang="en-AU" smtClean="0"/>
              <a:pPr/>
              <a:t>‹#›</a:t>
            </a:fld>
            <a:endParaRPr lang="en-AU" dirty="0"/>
          </a:p>
        </p:txBody>
      </p:sp>
      <p:sp>
        <p:nvSpPr>
          <p:cNvPr id="6" name="Table Placeholder 5">
            <a:extLst>
              <a:ext uri="{FF2B5EF4-FFF2-40B4-BE49-F238E27FC236}">
                <a16:creationId xmlns:a16="http://schemas.microsoft.com/office/drawing/2014/main" id="{1D5125DE-EAB9-47E1-BC95-9200E9193715}"/>
              </a:ext>
            </a:extLst>
          </p:cNvPr>
          <p:cNvSpPr>
            <a:spLocks noGrp="1"/>
          </p:cNvSpPr>
          <p:nvPr>
            <p:ph type="tbl" sz="quarter" idx="12"/>
          </p:nvPr>
        </p:nvSpPr>
        <p:spPr>
          <a:xfrm>
            <a:off x="6096000" y="1557338"/>
            <a:ext cx="5400675" cy="4751387"/>
          </a:xfrm>
          <a:prstGeom prst="rect">
            <a:avLst/>
          </a:prstGeom>
        </p:spPr>
        <p:txBody>
          <a:bodyPr/>
          <a:lstStyle/>
          <a:p>
            <a:r>
              <a:rPr lang="en-US"/>
              <a:t>Click icon to add table</a:t>
            </a:r>
            <a:endParaRPr lang="en-AU"/>
          </a:p>
        </p:txBody>
      </p:sp>
      <p:pic>
        <p:nvPicPr>
          <p:cNvPr id="8" name="Picture 7">
            <a:extLst>
              <a:ext uri="{FF2B5EF4-FFF2-40B4-BE49-F238E27FC236}">
                <a16:creationId xmlns:a16="http://schemas.microsoft.com/office/drawing/2014/main" id="{CC6BD600-58DD-3483-3A7A-7A4FC44325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126684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778" y="1557338"/>
            <a:ext cx="647613" cy="498598"/>
          </a:xfrm>
          <a:noFill/>
        </p:spPr>
        <p:txBody>
          <a:bodyPr wrap="none" lIns="0" tIns="0" rIns="0" bIns="0" rtlCol="0">
            <a:spAutoFit/>
          </a:bodyPr>
          <a:lstStyle>
            <a:lvl1pPr>
              <a:defRPr lang="en-AU" sz="3600" spc="0" baseline="0" dirty="0">
                <a:solidFill>
                  <a:schemeClr val="tx2"/>
                </a:solidFill>
                <a:latin typeface="Gotham Medium" panose="02000604030000020004" pitchFamily="50" charset="0"/>
                <a:ea typeface="+mn-ea"/>
                <a:cs typeface="+mn-cs"/>
              </a:defRPr>
            </a:lvl1pPr>
          </a:lstStyle>
          <a:p>
            <a:pPr marL="0" lvl="0" algn="r"/>
            <a:r>
              <a:rPr lang="en-US" dirty="0"/>
              <a:t>##</a:t>
            </a:r>
            <a:endParaRPr lang="en-AU" dirty="0"/>
          </a:p>
        </p:txBody>
      </p:sp>
      <p:sp>
        <p:nvSpPr>
          <p:cNvPr id="16" name="Freeform: Shape 15">
            <a:extLst>
              <a:ext uri="{FF2B5EF4-FFF2-40B4-BE49-F238E27FC236}">
                <a16:creationId xmlns:a16="http://schemas.microsoft.com/office/drawing/2014/main" id="{CF4EAA35-7624-467A-AA0C-E7DE247BC9C7}"/>
              </a:ext>
            </a:extLst>
          </p:cNvPr>
          <p:cNvSpPr/>
          <p:nvPr/>
        </p:nvSpPr>
        <p:spPr>
          <a:xfrm>
            <a:off x="-1" y="3748429"/>
            <a:ext cx="12200354" cy="3109571"/>
          </a:xfrm>
          <a:custGeom>
            <a:avLst/>
            <a:gdLst>
              <a:gd name="connsiteX0" fmla="*/ 0 w 12200354"/>
              <a:gd name="connsiteY0" fmla="*/ 203868 h 3109571"/>
              <a:gd name="connsiteX1" fmla="*/ 11945 w 12200354"/>
              <a:gd name="connsiteY1" fmla="*/ 427414 h 3109571"/>
              <a:gd name="connsiteX2" fmla="*/ 2547169 w 12200354"/>
              <a:gd name="connsiteY2" fmla="*/ 3109399 h 3109571"/>
              <a:gd name="connsiteX3" fmla="*/ 2707755 w 12200354"/>
              <a:gd name="connsiteY3" fmla="*/ 3109399 h 3109571"/>
              <a:gd name="connsiteX4" fmla="*/ 2707755 w 12200354"/>
              <a:gd name="connsiteY4" fmla="*/ 3109571 h 3109571"/>
              <a:gd name="connsiteX5" fmla="*/ 0 w 12200354"/>
              <a:gd name="connsiteY5" fmla="*/ 3109571 h 3109571"/>
              <a:gd name="connsiteX6" fmla="*/ 12199992 w 12200354"/>
              <a:gd name="connsiteY6" fmla="*/ 0 h 3109571"/>
              <a:gd name="connsiteX7" fmla="*/ 12200354 w 12200354"/>
              <a:gd name="connsiteY7" fmla="*/ 0 h 3109571"/>
              <a:gd name="connsiteX8" fmla="*/ 12200354 w 12200354"/>
              <a:gd name="connsiteY8" fmla="*/ 3109571 h 3109571"/>
              <a:gd name="connsiteX9" fmla="*/ 9492599 w 12200354"/>
              <a:gd name="connsiteY9" fmla="*/ 3109571 h 3109571"/>
              <a:gd name="connsiteX10" fmla="*/ 9492599 w 12200354"/>
              <a:gd name="connsiteY10" fmla="*/ 3109399 h 3109571"/>
              <a:gd name="connsiteX11" fmla="*/ 12199992 w 12200354"/>
              <a:gd name="connsiteY11" fmla="*/ 3109399 h 3109571"/>
              <a:gd name="connsiteX12" fmla="*/ 10882585 w 12200354"/>
              <a:gd name="connsiteY12" fmla="*/ 2689921 h 3109571"/>
              <a:gd name="connsiteX13" fmla="*/ 9954919 w 12200354"/>
              <a:gd name="connsiteY13" fmla="*/ 2853835 h 3109571"/>
              <a:gd name="connsiteX14" fmla="*/ 10955864 w 12200354"/>
              <a:gd name="connsiteY14" fmla="*/ 2008077 h 3109571"/>
              <a:gd name="connsiteX15" fmla="*/ 12199992 w 12200354"/>
              <a:gd name="connsiteY15" fmla="*/ 1975802 h 310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0354" h="3109571">
                <a:moveTo>
                  <a:pt x="0" y="203868"/>
                </a:moveTo>
                <a:lnTo>
                  <a:pt x="11945" y="427414"/>
                </a:lnTo>
                <a:cubicBezTo>
                  <a:pt x="134227" y="1577204"/>
                  <a:pt x="1155955" y="2686070"/>
                  <a:pt x="2547169" y="3109399"/>
                </a:cubicBezTo>
                <a:lnTo>
                  <a:pt x="2707755" y="3109399"/>
                </a:lnTo>
                <a:lnTo>
                  <a:pt x="2707755" y="3109571"/>
                </a:lnTo>
                <a:lnTo>
                  <a:pt x="0" y="3109571"/>
                </a:lnTo>
                <a:close/>
                <a:moveTo>
                  <a:pt x="12199992" y="0"/>
                </a:moveTo>
                <a:lnTo>
                  <a:pt x="12200354" y="0"/>
                </a:lnTo>
                <a:lnTo>
                  <a:pt x="12200354" y="3109571"/>
                </a:lnTo>
                <a:lnTo>
                  <a:pt x="9492599" y="3109571"/>
                </a:lnTo>
                <a:lnTo>
                  <a:pt x="9492599" y="3109399"/>
                </a:lnTo>
                <a:lnTo>
                  <a:pt x="12199992" y="3109399"/>
                </a:lnTo>
                <a:cubicBezTo>
                  <a:pt x="11894797" y="3067888"/>
                  <a:pt x="11363064" y="2835363"/>
                  <a:pt x="10882585" y="2689921"/>
                </a:cubicBezTo>
                <a:cubicBezTo>
                  <a:pt x="10337759" y="2524687"/>
                  <a:pt x="10216776" y="2633084"/>
                  <a:pt x="9954919" y="2853835"/>
                </a:cubicBezTo>
                <a:cubicBezTo>
                  <a:pt x="10012263" y="2785427"/>
                  <a:pt x="10640823" y="2173819"/>
                  <a:pt x="10955864" y="2008077"/>
                </a:cubicBezTo>
                <a:cubicBezTo>
                  <a:pt x="11572550" y="1683293"/>
                  <a:pt x="12159598" y="1961999"/>
                  <a:pt x="12199992" y="1975802"/>
                </a:cubicBezTo>
                <a:close/>
              </a:path>
            </a:pathLst>
          </a:custGeom>
          <a:gradFill>
            <a:gsLst>
              <a:gs pos="82000">
                <a:schemeClr val="accent1"/>
              </a:gs>
              <a:gs pos="0">
                <a:schemeClr val="accent2"/>
              </a:gs>
            </a:gsLst>
            <a:lin ang="16200000" scaled="1"/>
          </a:gradFill>
          <a:ln w="14480" cap="flat">
            <a:noFill/>
            <a:prstDash val="solid"/>
            <a:miter/>
          </a:ln>
        </p:spPr>
        <p:txBody>
          <a:bodyPr wrap="square" rtlCol="0" anchor="ctr">
            <a:noAutofit/>
          </a:bodyPr>
          <a:lstStyle/>
          <a:p>
            <a:endParaRPr lang="en-US"/>
          </a:p>
        </p:txBody>
      </p:sp>
      <p:sp>
        <p:nvSpPr>
          <p:cNvPr id="19" name="Text Placeholder 6">
            <a:extLst>
              <a:ext uri="{FF2B5EF4-FFF2-40B4-BE49-F238E27FC236}">
                <a16:creationId xmlns:a16="http://schemas.microsoft.com/office/drawing/2014/main" id="{CE23A13F-B496-456B-9B43-0A8D71E8485A}"/>
              </a:ext>
            </a:extLst>
          </p:cNvPr>
          <p:cNvSpPr>
            <a:spLocks noGrp="1"/>
          </p:cNvSpPr>
          <p:nvPr>
            <p:ph type="body" sz="quarter" idx="10" hasCustomPrompt="1"/>
          </p:nvPr>
        </p:nvSpPr>
        <p:spPr>
          <a:xfrm>
            <a:off x="2798490" y="2060848"/>
            <a:ext cx="2804901" cy="1495794"/>
          </a:xfrm>
          <a:prstGeom prst="rect">
            <a:avLst/>
          </a:prstGeom>
          <a:noFill/>
        </p:spPr>
        <p:txBody>
          <a:bodyPr wrap="square" lIns="0" tIns="0" rIns="0" bIns="0" rtlCol="0">
            <a:spAutoFit/>
          </a:bodyPr>
          <a:lstStyle>
            <a:lvl1pPr algn="r">
              <a:lnSpc>
                <a:spcPct val="80000"/>
              </a:lnSpc>
              <a:spcBef>
                <a:spcPts val="0"/>
              </a:spcBef>
              <a:spcAft>
                <a:spcPts val="0"/>
              </a:spcAft>
              <a:defRPr lang="en-US" sz="5400" b="0" spc="0" baseline="0" dirty="0" smtClean="0">
                <a:latin typeface="+mj-lt"/>
              </a:defRPr>
            </a:lvl1pPr>
          </a:lstStyle>
          <a:p>
            <a:pPr lvl="0" algn="r">
              <a:lnSpc>
                <a:spcPct val="90000"/>
              </a:lnSpc>
            </a:pPr>
            <a:r>
              <a:rPr lang="en-US" dirty="0"/>
              <a:t>Divider slide</a:t>
            </a:r>
          </a:p>
        </p:txBody>
      </p:sp>
      <p:cxnSp>
        <p:nvCxnSpPr>
          <p:cNvPr id="20" name="Straight Connector 19">
            <a:extLst>
              <a:ext uri="{FF2B5EF4-FFF2-40B4-BE49-F238E27FC236}">
                <a16:creationId xmlns:a16="http://schemas.microsoft.com/office/drawing/2014/main" id="{192B8BD1-AB9B-4185-BA75-587A559ADF7D}"/>
              </a:ext>
            </a:extLst>
          </p:cNvPr>
          <p:cNvCxnSpPr>
            <a:cxnSpLocks/>
          </p:cNvCxnSpPr>
          <p:nvPr userDrawn="1"/>
        </p:nvCxnSpPr>
        <p:spPr>
          <a:xfrm>
            <a:off x="5903913" y="1541934"/>
            <a:ext cx="0" cy="3960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 Placeholder 21">
            <a:extLst>
              <a:ext uri="{FF2B5EF4-FFF2-40B4-BE49-F238E27FC236}">
                <a16:creationId xmlns:a16="http://schemas.microsoft.com/office/drawing/2014/main" id="{64075AFB-4FF9-45DE-BEAC-0FE3DB14EFB1}"/>
              </a:ext>
            </a:extLst>
          </p:cNvPr>
          <p:cNvSpPr>
            <a:spLocks noGrp="1"/>
          </p:cNvSpPr>
          <p:nvPr>
            <p:ph type="body" sz="quarter" idx="13" hasCustomPrompt="1"/>
          </p:nvPr>
        </p:nvSpPr>
        <p:spPr>
          <a:xfrm>
            <a:off x="6127998" y="4209712"/>
            <a:ext cx="2102991" cy="1292662"/>
          </a:xfrm>
          <a:noFill/>
        </p:spPr>
        <p:txBody>
          <a:bodyPr wrap="square" lIns="0" tIns="0" rIns="0" bIns="0" rtlCol="0" anchor="b" anchorCtr="0">
            <a:spAutoFit/>
          </a:bodyPr>
          <a:lstStyle>
            <a:lvl1pPr>
              <a:lnSpc>
                <a:spcPct val="100000"/>
              </a:lnSpc>
              <a:defRPr lang="en-US" sz="1400" b="0" spc="0" baseline="0" smtClean="0"/>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pic>
        <p:nvPicPr>
          <p:cNvPr id="8" name="Picture 7">
            <a:extLst>
              <a:ext uri="{FF2B5EF4-FFF2-40B4-BE49-F238E27FC236}">
                <a16:creationId xmlns:a16="http://schemas.microsoft.com/office/drawing/2014/main" id="{36C9908F-0A19-72D8-626A-E820312739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gradFill>
          <a:gsLst>
            <a:gs pos="82000">
              <a:schemeClr val="accent1"/>
            </a:gs>
            <a:gs pos="0">
              <a:schemeClr val="accent2"/>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9576" y="1705365"/>
            <a:ext cx="628377" cy="609398"/>
          </a:xfrm>
          <a:noFill/>
        </p:spPr>
        <p:txBody>
          <a:bodyPr wrap="none" lIns="0" tIns="0" rIns="0" bIns="0" rtlCol="0">
            <a:spAutoFit/>
          </a:bodyPr>
          <a:lstStyle>
            <a:lvl1pPr>
              <a:defRPr lang="en-AU" sz="4400" spc="0" baseline="0" dirty="0">
                <a:solidFill>
                  <a:schemeClr val="bg1">
                    <a:alpha val="54000"/>
                  </a:schemeClr>
                </a:solidFill>
                <a:latin typeface="+mn-lt"/>
                <a:ea typeface="+mn-ea"/>
                <a:cs typeface="+mn-cs"/>
              </a:defRPr>
            </a:lvl1pPr>
          </a:lstStyle>
          <a:p>
            <a:pPr marL="0" lvl="0"/>
            <a:r>
              <a:rPr lang="en-US" dirty="0"/>
              <a:t>##</a:t>
            </a:r>
            <a:endParaRPr lang="en-AU" dirty="0"/>
          </a:p>
        </p:txBody>
      </p:sp>
      <p:sp>
        <p:nvSpPr>
          <p:cNvPr id="7" name="Text Placeholder 6"/>
          <p:cNvSpPr>
            <a:spLocks noGrp="1"/>
          </p:cNvSpPr>
          <p:nvPr>
            <p:ph type="body" sz="quarter" idx="10" hasCustomPrompt="1"/>
          </p:nvPr>
        </p:nvSpPr>
        <p:spPr>
          <a:xfrm>
            <a:off x="2295736" y="2407097"/>
            <a:ext cx="7632171" cy="1030539"/>
          </a:xfrm>
          <a:prstGeom prst="rect">
            <a:avLst/>
          </a:prstGeom>
          <a:noFill/>
        </p:spPr>
        <p:txBody>
          <a:bodyPr wrap="square" lIns="0" tIns="0" rIns="0" bIns="0" rtlCol="0">
            <a:spAutoFit/>
          </a:bodyPr>
          <a:lstStyle>
            <a:lvl1pPr>
              <a:defRPr lang="en-US" sz="6600" b="0" spc="0" baseline="0" dirty="0">
                <a:solidFill>
                  <a:schemeClr val="bg1"/>
                </a:solidFill>
                <a:latin typeface="+mn-lt"/>
              </a:defRPr>
            </a:lvl1pPr>
          </a:lstStyle>
          <a:p>
            <a:pPr lvl="0"/>
            <a:r>
              <a:rPr lang="en-US" dirty="0"/>
              <a:t>Divider slide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grpSp>
        <p:nvGrpSpPr>
          <p:cNvPr id="13" name="Group 12">
            <a:extLst>
              <a:ext uri="{FF2B5EF4-FFF2-40B4-BE49-F238E27FC236}">
                <a16:creationId xmlns:a16="http://schemas.microsoft.com/office/drawing/2014/main" id="{7DF7CB7E-3B6B-4D2E-86A1-641B43A0A14C}"/>
              </a:ext>
            </a:extLst>
          </p:cNvPr>
          <p:cNvGrpSpPr/>
          <p:nvPr userDrawn="1"/>
        </p:nvGrpSpPr>
        <p:grpSpPr>
          <a:xfrm>
            <a:off x="0" y="3748429"/>
            <a:ext cx="12200354" cy="3109571"/>
            <a:chOff x="0" y="2420888"/>
            <a:chExt cx="17408940" cy="4437112"/>
          </a:xfrm>
          <a:solidFill>
            <a:srgbClr val="FFFFFF"/>
          </a:solidFill>
        </p:grpSpPr>
        <p:sp>
          <p:nvSpPr>
            <p:cNvPr id="14" name="Freeform: Shape 13">
              <a:extLst>
                <a:ext uri="{FF2B5EF4-FFF2-40B4-BE49-F238E27FC236}">
                  <a16:creationId xmlns:a16="http://schemas.microsoft.com/office/drawing/2014/main" id="{76E0EACE-D844-41BE-AB6F-4F5D1E92ADE8}"/>
                </a:ext>
              </a:extLst>
            </p:cNvPr>
            <p:cNvSpPr/>
            <p:nvPr/>
          </p:nvSpPr>
          <p:spPr>
            <a:xfrm>
              <a:off x="13545188" y="2420888"/>
              <a:ext cx="3863752" cy="4437112"/>
            </a:xfrm>
            <a:custGeom>
              <a:avLst/>
              <a:gdLst>
                <a:gd name="connsiteX0" fmla="*/ 3863236 w 3863752"/>
                <a:gd name="connsiteY0" fmla="*/ 0 h 4437112"/>
                <a:gd name="connsiteX1" fmla="*/ 3863752 w 3863752"/>
                <a:gd name="connsiteY1" fmla="*/ 0 h 4437112"/>
                <a:gd name="connsiteX2" fmla="*/ 3863752 w 3863752"/>
                <a:gd name="connsiteY2" fmla="*/ 4437112 h 4437112"/>
                <a:gd name="connsiteX3" fmla="*/ 0 w 3863752"/>
                <a:gd name="connsiteY3" fmla="*/ 4437112 h 4437112"/>
                <a:gd name="connsiteX4" fmla="*/ 0 w 3863752"/>
                <a:gd name="connsiteY4" fmla="*/ 4436866 h 4437112"/>
                <a:gd name="connsiteX5" fmla="*/ 3863236 w 3863752"/>
                <a:gd name="connsiteY5" fmla="*/ 4436866 h 4437112"/>
                <a:gd name="connsiteX6" fmla="*/ 1983400 w 3863752"/>
                <a:gd name="connsiteY6" fmla="*/ 3838304 h 4437112"/>
                <a:gd name="connsiteX7" fmla="*/ 659694 w 3863752"/>
                <a:gd name="connsiteY7" fmla="*/ 4072197 h 4437112"/>
                <a:gd name="connsiteX8" fmla="*/ 2087964 w 3863752"/>
                <a:gd name="connsiteY8" fmla="*/ 2865367 h 4437112"/>
                <a:gd name="connsiteX9" fmla="*/ 3863236 w 3863752"/>
                <a:gd name="connsiteY9" fmla="*/ 2819313 h 4437112"/>
                <a:gd name="connsiteX10" fmla="*/ 3863236 w 3863752"/>
                <a:gd name="connsiteY10" fmla="*/ 0 h 443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3752" h="4437112">
                  <a:moveTo>
                    <a:pt x="3863236" y="0"/>
                  </a:moveTo>
                  <a:lnTo>
                    <a:pt x="3863752" y="0"/>
                  </a:lnTo>
                  <a:lnTo>
                    <a:pt x="3863752" y="4437112"/>
                  </a:lnTo>
                  <a:lnTo>
                    <a:pt x="0" y="4437112"/>
                  </a:lnTo>
                  <a:lnTo>
                    <a:pt x="0" y="4436866"/>
                  </a:lnTo>
                  <a:lnTo>
                    <a:pt x="3863236" y="4436866"/>
                  </a:lnTo>
                  <a:cubicBezTo>
                    <a:pt x="3427746" y="4377634"/>
                    <a:pt x="2669005" y="4045839"/>
                    <a:pt x="1983400" y="3838304"/>
                  </a:cubicBezTo>
                  <a:cubicBezTo>
                    <a:pt x="1205976" y="3602529"/>
                    <a:pt x="1033343" y="3757202"/>
                    <a:pt x="659694" y="4072197"/>
                  </a:cubicBezTo>
                  <a:cubicBezTo>
                    <a:pt x="741520" y="3974584"/>
                    <a:pt x="1638425" y="3101867"/>
                    <a:pt x="2087964" y="2865367"/>
                  </a:cubicBezTo>
                  <a:cubicBezTo>
                    <a:pt x="2967925" y="2401926"/>
                    <a:pt x="3805596" y="2799617"/>
                    <a:pt x="3863236" y="2819313"/>
                  </a:cubicBezTo>
                  <a:lnTo>
                    <a:pt x="3863236" y="0"/>
                  </a:lnTo>
                  <a:close/>
                </a:path>
              </a:pathLst>
            </a:custGeom>
            <a:grpFill/>
            <a:ln w="1448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26C57F-8D87-4F49-981A-49DD5DA143F0}"/>
                </a:ext>
              </a:extLst>
            </p:cNvPr>
            <p:cNvSpPr/>
            <p:nvPr/>
          </p:nvSpPr>
          <p:spPr>
            <a:xfrm>
              <a:off x="0" y="2711792"/>
              <a:ext cx="3863752" cy="4146208"/>
            </a:xfrm>
            <a:custGeom>
              <a:avLst/>
              <a:gdLst>
                <a:gd name="connsiteX0" fmla="*/ 0 w 3863752"/>
                <a:gd name="connsiteY0" fmla="*/ 0 h 4146208"/>
                <a:gd name="connsiteX1" fmla="*/ 17045 w 3863752"/>
                <a:gd name="connsiteY1" fmla="*/ 318982 h 4146208"/>
                <a:gd name="connsiteX2" fmla="*/ 3634608 w 3863752"/>
                <a:gd name="connsiteY2" fmla="*/ 4145962 h 4146208"/>
                <a:gd name="connsiteX3" fmla="*/ 3863752 w 3863752"/>
                <a:gd name="connsiteY3" fmla="*/ 4145962 h 4146208"/>
                <a:gd name="connsiteX4" fmla="*/ 3863752 w 3863752"/>
                <a:gd name="connsiteY4" fmla="*/ 4146208 h 4146208"/>
                <a:gd name="connsiteX5" fmla="*/ 0 w 3863752"/>
                <a:gd name="connsiteY5" fmla="*/ 4146208 h 414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752" h="4146208">
                  <a:moveTo>
                    <a:pt x="0" y="0"/>
                  </a:moveTo>
                  <a:lnTo>
                    <a:pt x="17045" y="318982"/>
                  </a:lnTo>
                  <a:cubicBezTo>
                    <a:pt x="191531" y="1959641"/>
                    <a:pt x="1649456" y="3541906"/>
                    <a:pt x="3634608" y="4145962"/>
                  </a:cubicBezTo>
                  <a:lnTo>
                    <a:pt x="3863752" y="4145962"/>
                  </a:lnTo>
                  <a:lnTo>
                    <a:pt x="3863752" y="4146208"/>
                  </a:lnTo>
                  <a:lnTo>
                    <a:pt x="0" y="41462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8">
            <a:extLst>
              <a:ext uri="{FF2B5EF4-FFF2-40B4-BE49-F238E27FC236}">
                <a16:creationId xmlns:a16="http://schemas.microsoft.com/office/drawing/2014/main" id="{14A434C0-E4FD-1B3E-2128-9DA333B45C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427516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3CC0AC9-AFD2-411F-B1BC-50BB961832D9}"/>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50000">
                <a:schemeClr val="tx1">
                  <a:alpha val="0"/>
                </a:schemeClr>
              </a:gs>
            </a:gsLst>
            <a:lin ang="1800000" scaled="0"/>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407368"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5" name="Title 1">
            <a:extLst>
              <a:ext uri="{FF2B5EF4-FFF2-40B4-BE49-F238E27FC236}">
                <a16:creationId xmlns:a16="http://schemas.microsoft.com/office/drawing/2014/main" id="{C94CA15D-2F52-4803-BDAE-1E7449D1A8A5}"/>
              </a:ext>
            </a:extLst>
          </p:cNvPr>
          <p:cNvSpPr>
            <a:spLocks noGrp="1"/>
          </p:cNvSpPr>
          <p:nvPr>
            <p:ph type="title" hasCustomPrompt="1"/>
          </p:nvPr>
        </p:nvSpPr>
        <p:spPr>
          <a:xfrm>
            <a:off x="1127448" y="1557338"/>
            <a:ext cx="512961" cy="498598"/>
          </a:xfrm>
          <a:noFill/>
        </p:spPr>
        <p:txBody>
          <a:bodyPr wrap="none" lIns="0" tIns="0" rIns="0" bIns="0" rtlCol="0">
            <a:spAutoFit/>
          </a:bodyPr>
          <a:lstStyle>
            <a:lvl1pPr>
              <a:defRPr lang="en-AU" sz="3600" spc="0" baseline="0" dirty="0">
                <a:solidFill>
                  <a:schemeClr val="bg1"/>
                </a:solidFill>
                <a:latin typeface="+mn-lt"/>
                <a:ea typeface="+mn-ea"/>
                <a:cs typeface="+mn-cs"/>
              </a:defRPr>
            </a:lvl1pPr>
          </a:lstStyle>
          <a:p>
            <a:pPr marL="0" lvl="0" algn="r"/>
            <a:r>
              <a:rPr lang="en-US" dirty="0"/>
              <a:t>##</a:t>
            </a:r>
            <a:endParaRPr lang="en-AU" dirty="0"/>
          </a:p>
        </p:txBody>
      </p:sp>
      <p:sp>
        <p:nvSpPr>
          <p:cNvPr id="26" name="Text Placeholder 6">
            <a:extLst>
              <a:ext uri="{FF2B5EF4-FFF2-40B4-BE49-F238E27FC236}">
                <a16:creationId xmlns:a16="http://schemas.microsoft.com/office/drawing/2014/main" id="{260FF8B9-2D7B-497E-87E0-AFAC01227A34}"/>
              </a:ext>
            </a:extLst>
          </p:cNvPr>
          <p:cNvSpPr>
            <a:spLocks noGrp="1"/>
          </p:cNvSpPr>
          <p:nvPr>
            <p:ph type="body" sz="quarter" idx="15" hasCustomPrompt="1"/>
          </p:nvPr>
        </p:nvSpPr>
        <p:spPr>
          <a:xfrm>
            <a:off x="1127448" y="2132260"/>
            <a:ext cx="2952427" cy="1495794"/>
          </a:xfrm>
          <a:prstGeom prst="rect">
            <a:avLst/>
          </a:prstGeom>
          <a:noFill/>
        </p:spPr>
        <p:txBody>
          <a:bodyPr wrap="square" lIns="0" tIns="0" rIns="0" bIns="0" rtlCol="0">
            <a:spAutoFit/>
          </a:bodyPr>
          <a:lstStyle>
            <a:lvl1pPr>
              <a:lnSpc>
                <a:spcPct val="80000"/>
              </a:lnSpc>
              <a:defRPr lang="en-US" sz="5400" b="0" spc="0" baseline="0" dirty="0">
                <a:solidFill>
                  <a:schemeClr val="bg1"/>
                </a:solidFill>
                <a:latin typeface="+mn-lt"/>
              </a:defRPr>
            </a:lvl1pPr>
          </a:lstStyle>
          <a:p>
            <a:pPr lvl="0">
              <a:lnSpc>
                <a:spcPct val="90000"/>
              </a:lnSpc>
            </a:pPr>
            <a:r>
              <a:rPr lang="en-US" dirty="0"/>
              <a:t>Divider slide</a:t>
            </a:r>
          </a:p>
        </p:txBody>
      </p:sp>
      <p:sp>
        <p:nvSpPr>
          <p:cNvPr id="27" name="Text Placeholder 21">
            <a:extLst>
              <a:ext uri="{FF2B5EF4-FFF2-40B4-BE49-F238E27FC236}">
                <a16:creationId xmlns:a16="http://schemas.microsoft.com/office/drawing/2014/main" id="{9E4A743E-85AA-4861-BE9B-D0A887D85162}"/>
              </a:ext>
            </a:extLst>
          </p:cNvPr>
          <p:cNvSpPr>
            <a:spLocks noGrp="1"/>
          </p:cNvSpPr>
          <p:nvPr>
            <p:ph type="body" sz="quarter" idx="16" hasCustomPrompt="1"/>
          </p:nvPr>
        </p:nvSpPr>
        <p:spPr>
          <a:xfrm>
            <a:off x="1127448" y="3760012"/>
            <a:ext cx="2952427" cy="861774"/>
          </a:xfrm>
          <a:noFill/>
        </p:spPr>
        <p:txBody>
          <a:bodyPr wrap="square" lIns="0" tIns="0" rIns="0" bIns="0" rtlCol="0" anchor="t" anchorCtr="0">
            <a:spAutoFit/>
          </a:bodyPr>
          <a:lstStyle>
            <a:lvl1pPr>
              <a:lnSpc>
                <a:spcPct val="100000"/>
              </a:lnSpc>
              <a:defRPr lang="en-US" sz="1400" b="0" spc="0" baseline="0" smtClean="0">
                <a:solidFill>
                  <a:schemeClr val="bg1"/>
                </a:solidFill>
                <a:latin typeface="+mn-lt"/>
              </a:defRPr>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5" y="763960"/>
            <a:ext cx="9576000" cy="469056"/>
          </a:xfrm>
          <a:prstGeom prst="rect">
            <a:avLst/>
          </a:prstGeom>
        </p:spPr>
        <p:txBody>
          <a:bodyPr vert="horz" lIns="0" tIns="0" rIns="0" bIns="0" rtlCol="0" anchor="t" anchorCtr="0">
            <a:noAutofit/>
          </a:bodyPr>
          <a:lstStyle/>
          <a:p>
            <a:r>
              <a:rPr lang="en-US" dirty="0"/>
              <a:t>[Title]</a:t>
            </a:r>
            <a:endParaRPr lang="en-AU" dirty="0"/>
          </a:p>
        </p:txBody>
      </p:sp>
      <p:sp>
        <p:nvSpPr>
          <p:cNvPr id="6" name="Footer Placeholder 4"/>
          <p:cNvSpPr>
            <a:spLocks noGrp="1"/>
          </p:cNvSpPr>
          <p:nvPr>
            <p:ph type="ftr" sz="quarter" idx="3"/>
          </p:nvPr>
        </p:nvSpPr>
        <p:spPr>
          <a:xfrm>
            <a:off x="695326" y="6526800"/>
            <a:ext cx="3360109" cy="108000"/>
          </a:xfrm>
          <a:prstGeom prst="rect">
            <a:avLst/>
          </a:prstGeom>
        </p:spPr>
        <p:txBody>
          <a:bodyPr vert="horz" lIns="0" tIns="0" rIns="0" bIns="0" rtlCol="0" anchor="ctr"/>
          <a:lstStyle>
            <a:lvl1pPr algn="l">
              <a:defRPr sz="800" b="0">
                <a:solidFill>
                  <a:schemeClr val="tx1"/>
                </a:solidFill>
              </a:defRPr>
            </a:lvl1pPr>
          </a:lstStyle>
          <a:p>
            <a:endParaRPr lang="en-AU" dirty="0"/>
          </a:p>
        </p:txBody>
      </p:sp>
      <p:sp>
        <p:nvSpPr>
          <p:cNvPr id="7" name="Slide Number Placeholder 5"/>
          <p:cNvSpPr>
            <a:spLocks noGrp="1"/>
          </p:cNvSpPr>
          <p:nvPr>
            <p:ph type="sldNum" sz="quarter" idx="4"/>
          </p:nvPr>
        </p:nvSpPr>
        <p:spPr>
          <a:xfrm>
            <a:off x="11208568" y="6526800"/>
            <a:ext cx="288032" cy="108000"/>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dirty="0"/>
          </a:p>
        </p:txBody>
      </p:sp>
      <p:sp>
        <p:nvSpPr>
          <p:cNvPr id="5" name="Text Placeholder 4">
            <a:extLst>
              <a:ext uri="{FF2B5EF4-FFF2-40B4-BE49-F238E27FC236}">
                <a16:creationId xmlns:a16="http://schemas.microsoft.com/office/drawing/2014/main" id="{F7B3D40D-3A3C-4C3B-B5E3-57416DC62D0A}"/>
              </a:ext>
            </a:extLst>
          </p:cNvPr>
          <p:cNvSpPr>
            <a:spLocks noGrp="1"/>
          </p:cNvSpPr>
          <p:nvPr>
            <p:ph type="body" idx="1"/>
          </p:nvPr>
        </p:nvSpPr>
        <p:spPr>
          <a:xfrm>
            <a:off x="695325" y="2030400"/>
            <a:ext cx="9576000" cy="367188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8" name="Picture 7">
            <a:extLst>
              <a:ext uri="{FF2B5EF4-FFF2-40B4-BE49-F238E27FC236}">
                <a16:creationId xmlns:a16="http://schemas.microsoft.com/office/drawing/2014/main" id="{E0FB2558-6228-01A8-6AA9-F913EDFCDE95}"/>
              </a:ext>
            </a:extLst>
          </p:cNvPr>
          <p:cNvPicPr preferRelativeResize="0">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a:off x="10314000" y="360001"/>
            <a:ext cx="1512000" cy="396445"/>
          </a:xfrm>
          <a:prstGeom prst="rect">
            <a:avLst/>
          </a:prstGeom>
        </p:spPr>
      </p:pic>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816" r:id="rId3"/>
    <p:sldLayoutId id="2147483817" r:id="rId4"/>
    <p:sldLayoutId id="2147483799" r:id="rId5"/>
    <p:sldLayoutId id="2147483800" r:id="rId6"/>
    <p:sldLayoutId id="2147483792" r:id="rId7"/>
    <p:sldLayoutId id="2147483802" r:id="rId8"/>
    <p:sldLayoutId id="2147483775" r:id="rId9"/>
    <p:sldLayoutId id="2147483650" r:id="rId10"/>
    <p:sldLayoutId id="2147483815" r:id="rId11"/>
    <p:sldLayoutId id="2147483652" r:id="rId12"/>
    <p:sldLayoutId id="2147483778" r:id="rId13"/>
    <p:sldLayoutId id="2147483804" r:id="rId14"/>
    <p:sldLayoutId id="2147483805" r:id="rId15"/>
    <p:sldLayoutId id="2147483803" r:id="rId16"/>
    <p:sldLayoutId id="2147483806" r:id="rId17"/>
    <p:sldLayoutId id="2147483779" r:id="rId18"/>
    <p:sldLayoutId id="2147483728" r:id="rId19"/>
    <p:sldLayoutId id="2147483656" r:id="rId20"/>
    <p:sldLayoutId id="2147483732" r:id="rId21"/>
    <p:sldLayoutId id="2147483793" r:id="rId22"/>
    <p:sldLayoutId id="2147483657" r:id="rId23"/>
    <p:sldLayoutId id="2147483765" r:id="rId24"/>
    <p:sldLayoutId id="2147483787" r:id="rId25"/>
    <p:sldLayoutId id="2147483788" r:id="rId26"/>
    <p:sldLayoutId id="2147483794" r:id="rId27"/>
    <p:sldLayoutId id="2147483795" r:id="rId28"/>
    <p:sldLayoutId id="2147483796" r:id="rId29"/>
    <p:sldLayoutId id="2147483791" r:id="rId30"/>
    <p:sldLayoutId id="2147483797" r:id="rId31"/>
    <p:sldLayoutId id="2147483790" r:id="rId32"/>
    <p:sldLayoutId id="2147483798" r:id="rId33"/>
    <p:sldLayoutId id="2147483768" r:id="rId34"/>
    <p:sldLayoutId id="2147483769" r:id="rId35"/>
    <p:sldLayoutId id="2147483770" r:id="rId36"/>
    <p:sldLayoutId id="2147483771" r:id="rId37"/>
    <p:sldLayoutId id="2147483789" r:id="rId38"/>
    <p:sldLayoutId id="2147483776" r:id="rId39"/>
    <p:sldLayoutId id="2147483777" r:id="rId40"/>
    <p:sldLayoutId id="2147483807" r:id="rId41"/>
    <p:sldLayoutId id="2147483808" r:id="rId42"/>
    <p:sldLayoutId id="2147483809" r:id="rId43"/>
    <p:sldLayoutId id="2147483810" r:id="rId44"/>
    <p:sldLayoutId id="2147483814" r:id="rId45"/>
    <p:sldLayoutId id="2147483811" r:id="rId46"/>
    <p:sldLayoutId id="2147483780" r:id="rId47"/>
    <p:sldLayoutId id="2147483801" r:id="rId48"/>
    <p:sldLayoutId id="2147483813" r:id="rId49"/>
    <p:sldLayoutId id="2147483812"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800" b="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1" kern="1200" dirty="0">
          <a:solidFill>
            <a:schemeClr val="accent1"/>
          </a:solidFill>
          <a:latin typeface="+mn-lt"/>
          <a:ea typeface="+mn-ea"/>
          <a:cs typeface="+mn-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3" pos="438" userDrawn="1">
          <p15:clr>
            <a:srgbClr val="F26B43"/>
          </p15:clr>
        </p15:guide>
        <p15:guide id="6" orient="horz" pos="3974" userDrawn="1">
          <p15:clr>
            <a:srgbClr val="F26B43"/>
          </p15:clr>
        </p15:guide>
        <p15:guide id="7" orient="horz" pos="436"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661" userDrawn="1">
          <p15:clr>
            <a:srgbClr val="F26B43"/>
          </p15:clr>
        </p15:guide>
        <p15:guide id="20" orient="horz" pos="193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9.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5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0.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703512" y="1988840"/>
            <a:ext cx="6264695" cy="720080"/>
          </a:xfrm>
        </p:spPr>
        <p:txBody>
          <a:bodyPr/>
          <a:lstStyle/>
          <a:p>
            <a:r>
              <a:rPr lang="en-AU" dirty="0"/>
              <a:t>Dancing with Python 101</a:t>
            </a:r>
          </a:p>
        </p:txBody>
      </p:sp>
      <p:sp>
        <p:nvSpPr>
          <p:cNvPr id="11" name="Text Placeholder 10"/>
          <p:cNvSpPr>
            <a:spLocks noGrp="1"/>
          </p:cNvSpPr>
          <p:nvPr>
            <p:ph type="body" sz="quarter" idx="10"/>
          </p:nvPr>
        </p:nvSpPr>
        <p:spPr>
          <a:xfrm>
            <a:off x="1703485" y="3515866"/>
            <a:ext cx="5116831" cy="993254"/>
          </a:xfrm>
        </p:spPr>
        <p:txBody>
          <a:bodyPr/>
          <a:lstStyle/>
          <a:p>
            <a:r>
              <a:rPr lang="en-AU" dirty="0" err="1"/>
              <a:t>Yoochan</a:t>
            </a:r>
            <a:r>
              <a:rPr lang="en-AU" dirty="0"/>
              <a:t> Myung</a:t>
            </a:r>
          </a:p>
          <a:p>
            <a:r>
              <a:rPr lang="en-AU" dirty="0"/>
              <a:t>School of Chemistry and Molecular Biosciences</a:t>
            </a:r>
            <a:br>
              <a:rPr lang="en-AU" dirty="0"/>
            </a:br>
            <a:r>
              <a:rPr lang="en-AU" dirty="0"/>
              <a:t>Postdoctoral Research Fellow</a:t>
            </a:r>
          </a:p>
        </p:txBody>
      </p:sp>
    </p:spTree>
    <p:extLst>
      <p:ext uri="{BB962C8B-B14F-4D97-AF65-F5344CB8AC3E}">
        <p14:creationId xmlns:p14="http://schemas.microsoft.com/office/powerpoint/2010/main" val="29348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08B38E-E8ED-6254-5261-53C62F4C6BE7}"/>
              </a:ext>
            </a:extLst>
          </p:cNvPr>
          <p:cNvSpPr>
            <a:spLocks noGrp="1"/>
          </p:cNvSpPr>
          <p:nvPr>
            <p:ph type="title"/>
          </p:nvPr>
        </p:nvSpPr>
        <p:spPr/>
        <p:txBody>
          <a:bodyPr/>
          <a:lstStyle/>
          <a:p>
            <a:r>
              <a:rPr lang="en-US" dirty="0"/>
              <a:t>How to use Google </a:t>
            </a:r>
            <a:r>
              <a:rPr lang="en-US" dirty="0" err="1"/>
              <a:t>CoLab</a:t>
            </a:r>
            <a:endParaRPr lang="en-US" dirty="0"/>
          </a:p>
        </p:txBody>
      </p:sp>
      <p:sp>
        <p:nvSpPr>
          <p:cNvPr id="2" name="Footer Placeholder 1">
            <a:extLst>
              <a:ext uri="{FF2B5EF4-FFF2-40B4-BE49-F238E27FC236}">
                <a16:creationId xmlns:a16="http://schemas.microsoft.com/office/drawing/2014/main" id="{25622F5C-8BB2-079A-837C-7F38B27BAB81}"/>
              </a:ext>
            </a:extLst>
          </p:cNvPr>
          <p:cNvSpPr>
            <a:spLocks noGrp="1"/>
          </p:cNvSpPr>
          <p:nvPr>
            <p:ph type="ftr" sz="quarter" idx="17"/>
          </p:nvPr>
        </p:nvSpPr>
        <p:spPr/>
        <p:txBody>
          <a:bodyPr/>
          <a:lstStyle/>
          <a:p>
            <a:endParaRPr lang="en-AU" dirty="0"/>
          </a:p>
        </p:txBody>
      </p:sp>
      <p:sp>
        <p:nvSpPr>
          <p:cNvPr id="3" name="Slide Number Placeholder 2">
            <a:extLst>
              <a:ext uri="{FF2B5EF4-FFF2-40B4-BE49-F238E27FC236}">
                <a16:creationId xmlns:a16="http://schemas.microsoft.com/office/drawing/2014/main" id="{1AD7B4B2-27CD-78BC-8E46-4784992F6D04}"/>
              </a:ext>
            </a:extLst>
          </p:cNvPr>
          <p:cNvSpPr>
            <a:spLocks noGrp="1"/>
          </p:cNvSpPr>
          <p:nvPr>
            <p:ph type="sldNum" sz="quarter" idx="18"/>
          </p:nvPr>
        </p:nvSpPr>
        <p:spPr/>
        <p:txBody>
          <a:bodyPr/>
          <a:lstStyle/>
          <a:p>
            <a:fld id="{E917DE0E-AFB1-41FD-BC35-27DB61CA125F}" type="slidenum">
              <a:rPr lang="en-AU" smtClean="0"/>
              <a:pPr/>
              <a:t>10</a:t>
            </a:fld>
            <a:endParaRPr lang="en-AU" dirty="0"/>
          </a:p>
        </p:txBody>
      </p:sp>
      <p:pic>
        <p:nvPicPr>
          <p:cNvPr id="12" name="Picture 11" descr="A screenshot of a computer&#10;&#10;Description automatically generated">
            <a:extLst>
              <a:ext uri="{FF2B5EF4-FFF2-40B4-BE49-F238E27FC236}">
                <a16:creationId xmlns:a16="http://schemas.microsoft.com/office/drawing/2014/main" id="{59774541-4659-3E55-5A3F-C2B08128D16B}"/>
              </a:ext>
            </a:extLst>
          </p:cNvPr>
          <p:cNvPicPr>
            <a:picLocks noChangeAspect="1"/>
          </p:cNvPicPr>
          <p:nvPr/>
        </p:nvPicPr>
        <p:blipFill>
          <a:blip r:embed="rId2"/>
          <a:stretch>
            <a:fillRect/>
          </a:stretch>
        </p:blipFill>
        <p:spPr>
          <a:xfrm>
            <a:off x="556247" y="1705823"/>
            <a:ext cx="4927078" cy="4365104"/>
          </a:xfrm>
          <a:prstGeom prst="rect">
            <a:avLst/>
          </a:prstGeom>
        </p:spPr>
      </p:pic>
      <p:sp>
        <p:nvSpPr>
          <p:cNvPr id="15" name="Down Arrow 14">
            <a:extLst>
              <a:ext uri="{FF2B5EF4-FFF2-40B4-BE49-F238E27FC236}">
                <a16:creationId xmlns:a16="http://schemas.microsoft.com/office/drawing/2014/main" id="{AA42D9CC-B91B-6F85-02FB-A3A1A0AB033F}"/>
              </a:ext>
            </a:extLst>
          </p:cNvPr>
          <p:cNvSpPr/>
          <p:nvPr/>
        </p:nvSpPr>
        <p:spPr>
          <a:xfrm rot="10800000">
            <a:off x="2711624" y="2204864"/>
            <a:ext cx="576064" cy="504056"/>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Picture 16" descr="A screenshot of a computer&#10;&#10;Description automatically generated">
            <a:extLst>
              <a:ext uri="{FF2B5EF4-FFF2-40B4-BE49-F238E27FC236}">
                <a16:creationId xmlns:a16="http://schemas.microsoft.com/office/drawing/2014/main" id="{0EE9E375-6B5B-4F70-7E4E-00212DCBB7B5}"/>
              </a:ext>
            </a:extLst>
          </p:cNvPr>
          <p:cNvPicPr>
            <a:picLocks noChangeAspect="1"/>
          </p:cNvPicPr>
          <p:nvPr/>
        </p:nvPicPr>
        <p:blipFill>
          <a:blip r:embed="rId3"/>
          <a:stretch>
            <a:fillRect/>
          </a:stretch>
        </p:blipFill>
        <p:spPr>
          <a:xfrm>
            <a:off x="6166097" y="1705823"/>
            <a:ext cx="5033218" cy="4475413"/>
          </a:xfrm>
          <a:prstGeom prst="rect">
            <a:avLst/>
          </a:prstGeom>
        </p:spPr>
      </p:pic>
      <p:sp>
        <p:nvSpPr>
          <p:cNvPr id="18" name="Right Arrow 17">
            <a:extLst>
              <a:ext uri="{FF2B5EF4-FFF2-40B4-BE49-F238E27FC236}">
                <a16:creationId xmlns:a16="http://schemas.microsoft.com/office/drawing/2014/main" id="{5D310379-AF07-3206-8509-0E491D96F92F}"/>
              </a:ext>
            </a:extLst>
          </p:cNvPr>
          <p:cNvSpPr/>
          <p:nvPr/>
        </p:nvSpPr>
        <p:spPr>
          <a:xfrm>
            <a:off x="5735960" y="3943529"/>
            <a:ext cx="288032" cy="2055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1854B17-0428-C591-B854-153A1C77A3AE}"/>
              </a:ext>
            </a:extLst>
          </p:cNvPr>
          <p:cNvSpPr txBox="1"/>
          <p:nvPr/>
        </p:nvSpPr>
        <p:spPr>
          <a:xfrm>
            <a:off x="859508" y="2852936"/>
            <a:ext cx="4320555" cy="523220"/>
          </a:xfrm>
          <a:prstGeom prst="rect">
            <a:avLst/>
          </a:prstGeom>
          <a:noFill/>
        </p:spPr>
        <p:txBody>
          <a:bodyPr wrap="square" rtlCol="0">
            <a:spAutoFit/>
          </a:bodyPr>
          <a:lstStyle/>
          <a:p>
            <a:r>
              <a:rPr lang="en-US" sz="1400" dirty="0">
                <a:solidFill>
                  <a:srgbClr val="FF0000"/>
                </a:solidFill>
              </a:rPr>
              <a:t>This will create a </a:t>
            </a:r>
            <a:r>
              <a:rPr lang="en-US" sz="1400" dirty="0" err="1">
                <a:solidFill>
                  <a:srgbClr val="FF0000"/>
                </a:solidFill>
              </a:rPr>
              <a:t>Python.ipynb</a:t>
            </a:r>
            <a:r>
              <a:rPr lang="en-US" sz="1400" dirty="0">
                <a:solidFill>
                  <a:srgbClr val="FF0000"/>
                </a:solidFill>
              </a:rPr>
              <a:t> in your Google Drive storage.</a:t>
            </a:r>
          </a:p>
        </p:txBody>
      </p:sp>
      <p:sp>
        <p:nvSpPr>
          <p:cNvPr id="20" name="TextBox 19">
            <a:extLst>
              <a:ext uri="{FF2B5EF4-FFF2-40B4-BE49-F238E27FC236}">
                <a16:creationId xmlns:a16="http://schemas.microsoft.com/office/drawing/2014/main" id="{E31369CA-0CF1-782D-D6A6-31F709F6F2ED}"/>
              </a:ext>
            </a:extLst>
          </p:cNvPr>
          <p:cNvSpPr txBox="1"/>
          <p:nvPr/>
        </p:nvSpPr>
        <p:spPr>
          <a:xfrm>
            <a:off x="6456040" y="6021288"/>
            <a:ext cx="4531105" cy="738664"/>
          </a:xfrm>
          <a:prstGeom prst="rect">
            <a:avLst/>
          </a:prstGeom>
          <a:noFill/>
        </p:spPr>
        <p:txBody>
          <a:bodyPr wrap="square" rtlCol="0">
            <a:spAutoFit/>
          </a:bodyPr>
          <a:lstStyle/>
          <a:p>
            <a:r>
              <a:rPr lang="en-US" sz="1400" b="1" dirty="0"/>
              <a:t>Don’t worry, it’s a copy of the original </a:t>
            </a:r>
            <a:r>
              <a:rPr lang="en-US" sz="1400" b="1" dirty="0" err="1"/>
              <a:t>Python.ipynb</a:t>
            </a:r>
            <a:r>
              <a:rPr lang="en-US" sz="1400" b="1" dirty="0"/>
              <a:t> and saving from your files will NOT affect to the original file.</a:t>
            </a:r>
          </a:p>
        </p:txBody>
      </p:sp>
    </p:spTree>
    <p:extLst>
      <p:ext uri="{BB962C8B-B14F-4D97-AF65-F5344CB8AC3E}">
        <p14:creationId xmlns:p14="http://schemas.microsoft.com/office/powerpoint/2010/main" val="3352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0B92C3C-27AC-AC5A-5A5D-6D4EB4AC591A}"/>
              </a:ext>
            </a:extLst>
          </p:cNvPr>
          <p:cNvSpPr>
            <a:spLocks noGrp="1"/>
          </p:cNvSpPr>
          <p:nvPr>
            <p:ph type="title"/>
          </p:nvPr>
        </p:nvSpPr>
        <p:spPr/>
        <p:txBody>
          <a:bodyPr/>
          <a:lstStyle/>
          <a:p>
            <a:r>
              <a:rPr lang="en-US" dirty="0"/>
              <a:t>TIME FOR A BREAK</a:t>
            </a:r>
          </a:p>
        </p:txBody>
      </p:sp>
      <p:sp>
        <p:nvSpPr>
          <p:cNvPr id="4" name="Slide Number Placeholder 3">
            <a:extLst>
              <a:ext uri="{FF2B5EF4-FFF2-40B4-BE49-F238E27FC236}">
                <a16:creationId xmlns:a16="http://schemas.microsoft.com/office/drawing/2014/main" id="{F108B29D-8667-6752-0ADC-094A3375F1A6}"/>
              </a:ext>
            </a:extLst>
          </p:cNvPr>
          <p:cNvSpPr>
            <a:spLocks noGrp="1"/>
          </p:cNvSpPr>
          <p:nvPr>
            <p:ph type="sldNum" sz="quarter" idx="4294967295"/>
          </p:nvPr>
        </p:nvSpPr>
        <p:spPr>
          <a:xfrm>
            <a:off x="11904663" y="6526213"/>
            <a:ext cx="287337" cy="107950"/>
          </a:xfrm>
        </p:spPr>
        <p:txBody>
          <a:bodyPr/>
          <a:lstStyle/>
          <a:p>
            <a:fld id="{E917DE0E-AFB1-41FD-BC35-27DB61CA125F}" type="slidenum">
              <a:rPr lang="en-AU" smtClean="0"/>
              <a:pPr/>
              <a:t>11</a:t>
            </a:fld>
            <a:endParaRPr lang="en-AU" dirty="0"/>
          </a:p>
        </p:txBody>
      </p:sp>
      <p:sp>
        <p:nvSpPr>
          <p:cNvPr id="10" name="Text Placeholder 9">
            <a:extLst>
              <a:ext uri="{FF2B5EF4-FFF2-40B4-BE49-F238E27FC236}">
                <a16:creationId xmlns:a16="http://schemas.microsoft.com/office/drawing/2014/main" id="{005F07DD-965B-49B9-9C87-3B2B317A60EC}"/>
              </a:ext>
            </a:extLst>
          </p:cNvPr>
          <p:cNvSpPr>
            <a:spLocks noGrp="1"/>
          </p:cNvSpPr>
          <p:nvPr>
            <p:ph type="body" sz="quarter" idx="10"/>
          </p:nvPr>
        </p:nvSpPr>
        <p:spPr>
          <a:xfrm>
            <a:off x="1703485" y="3515866"/>
            <a:ext cx="6048699" cy="246221"/>
          </a:xfrm>
        </p:spPr>
        <p:txBody>
          <a:bodyPr/>
          <a:lstStyle/>
          <a:p>
            <a:r>
              <a:rPr lang="en-US" dirty="0"/>
              <a:t>Please be ready for using Google </a:t>
            </a:r>
            <a:r>
              <a:rPr lang="en-US" dirty="0" err="1"/>
              <a:t>CoLab</a:t>
            </a:r>
            <a:r>
              <a:rPr lang="en-US" dirty="0"/>
              <a:t> and </a:t>
            </a:r>
            <a:r>
              <a:rPr lang="en-US" dirty="0" err="1"/>
              <a:t>ChatGPT</a:t>
            </a:r>
            <a:r>
              <a:rPr lang="en-US" dirty="0"/>
              <a:t>!</a:t>
            </a:r>
          </a:p>
        </p:txBody>
      </p:sp>
      <p:sp>
        <p:nvSpPr>
          <p:cNvPr id="11" name="TextBox 10">
            <a:extLst>
              <a:ext uri="{FF2B5EF4-FFF2-40B4-BE49-F238E27FC236}">
                <a16:creationId xmlns:a16="http://schemas.microsoft.com/office/drawing/2014/main" id="{7C14553F-08F7-D329-E052-C79B0217BB89}"/>
              </a:ext>
            </a:extLst>
          </p:cNvPr>
          <p:cNvSpPr txBox="1"/>
          <p:nvPr/>
        </p:nvSpPr>
        <p:spPr>
          <a:xfrm>
            <a:off x="3719736" y="3982774"/>
            <a:ext cx="2808312" cy="369332"/>
          </a:xfrm>
          <a:prstGeom prst="rect">
            <a:avLst/>
          </a:prstGeom>
          <a:noFill/>
        </p:spPr>
        <p:txBody>
          <a:bodyPr wrap="square">
            <a:spAutoFit/>
          </a:bodyPr>
          <a:lstStyle/>
          <a:p>
            <a:r>
              <a:rPr lang="en-US" dirty="0">
                <a:solidFill>
                  <a:srgbClr val="FFC000"/>
                </a:solidFill>
              </a:rPr>
              <a:t>https://</a:t>
            </a:r>
            <a:r>
              <a:rPr lang="en-US" dirty="0" err="1">
                <a:solidFill>
                  <a:srgbClr val="FFC000"/>
                </a:solidFill>
              </a:rPr>
              <a:t>shorturl.at</a:t>
            </a:r>
            <a:r>
              <a:rPr lang="en-US" dirty="0">
                <a:solidFill>
                  <a:srgbClr val="FFC000"/>
                </a:solidFill>
              </a:rPr>
              <a:t>/hKOZ5</a:t>
            </a:r>
          </a:p>
        </p:txBody>
      </p:sp>
      <p:sp>
        <p:nvSpPr>
          <p:cNvPr id="13" name="TextBox 12">
            <a:extLst>
              <a:ext uri="{FF2B5EF4-FFF2-40B4-BE49-F238E27FC236}">
                <a16:creationId xmlns:a16="http://schemas.microsoft.com/office/drawing/2014/main" id="{136D3536-0DF5-A29F-DB27-0AFF9A868F21}"/>
              </a:ext>
            </a:extLst>
          </p:cNvPr>
          <p:cNvSpPr txBox="1"/>
          <p:nvPr/>
        </p:nvSpPr>
        <p:spPr>
          <a:xfrm>
            <a:off x="6816081" y="3982774"/>
            <a:ext cx="4112598" cy="369332"/>
          </a:xfrm>
          <a:prstGeom prst="rect">
            <a:avLst/>
          </a:prstGeom>
          <a:noFill/>
        </p:spPr>
        <p:txBody>
          <a:bodyPr wrap="square">
            <a:spAutoFit/>
          </a:bodyPr>
          <a:lstStyle/>
          <a:p>
            <a:r>
              <a:rPr lang="en-US" dirty="0">
                <a:solidFill>
                  <a:srgbClr val="FFC000"/>
                </a:solidFill>
              </a:rPr>
              <a:t>https://</a:t>
            </a:r>
            <a:r>
              <a:rPr lang="en-US" dirty="0" err="1">
                <a:solidFill>
                  <a:srgbClr val="FFC000"/>
                </a:solidFill>
              </a:rPr>
              <a:t>openai.com</a:t>
            </a:r>
            <a:r>
              <a:rPr lang="en-US" dirty="0">
                <a:solidFill>
                  <a:srgbClr val="FFC000"/>
                </a:solidFill>
              </a:rPr>
              <a:t>/blog/</a:t>
            </a:r>
            <a:r>
              <a:rPr lang="en-US" dirty="0" err="1">
                <a:solidFill>
                  <a:srgbClr val="FFC000"/>
                </a:solidFill>
              </a:rPr>
              <a:t>chatgpt</a:t>
            </a:r>
            <a:endParaRPr lang="en-US" dirty="0">
              <a:solidFill>
                <a:srgbClr val="FFC000"/>
              </a:solidFill>
            </a:endParaRPr>
          </a:p>
        </p:txBody>
      </p:sp>
    </p:spTree>
    <p:extLst>
      <p:ext uri="{BB962C8B-B14F-4D97-AF65-F5344CB8AC3E}">
        <p14:creationId xmlns:p14="http://schemas.microsoft.com/office/powerpoint/2010/main" val="304981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96E263-4785-03AE-7E1A-B8E2D1E14863}"/>
              </a:ext>
            </a:extLst>
          </p:cNvPr>
          <p:cNvSpPr>
            <a:spLocks noGrp="1"/>
          </p:cNvSpPr>
          <p:nvPr>
            <p:ph type="title"/>
          </p:nvPr>
        </p:nvSpPr>
        <p:spPr/>
        <p:txBody>
          <a:bodyPr/>
          <a:lstStyle/>
          <a:p>
            <a:r>
              <a:rPr lang="en-US" dirty="0"/>
              <a:t>Python Data Types and Structures</a:t>
            </a:r>
          </a:p>
        </p:txBody>
      </p:sp>
      <p:sp>
        <p:nvSpPr>
          <p:cNvPr id="4" name="Footer Placeholder 3">
            <a:extLst>
              <a:ext uri="{FF2B5EF4-FFF2-40B4-BE49-F238E27FC236}">
                <a16:creationId xmlns:a16="http://schemas.microsoft.com/office/drawing/2014/main" id="{5EB9A1EC-821D-E827-C791-22F54743C697}"/>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42C0AD89-5453-A93B-99F9-3367AF7092B4}"/>
              </a:ext>
            </a:extLst>
          </p:cNvPr>
          <p:cNvSpPr>
            <a:spLocks noGrp="1"/>
          </p:cNvSpPr>
          <p:nvPr>
            <p:ph type="sldNum" sz="quarter" idx="18"/>
          </p:nvPr>
        </p:nvSpPr>
        <p:spPr/>
        <p:txBody>
          <a:bodyPr/>
          <a:lstStyle/>
          <a:p>
            <a:fld id="{E917DE0E-AFB1-41FD-BC35-27DB61CA125F}" type="slidenum">
              <a:rPr lang="en-AU" smtClean="0"/>
              <a:pPr/>
              <a:t>12</a:t>
            </a:fld>
            <a:endParaRPr lang="en-AU" dirty="0"/>
          </a:p>
        </p:txBody>
      </p:sp>
      <p:grpSp>
        <p:nvGrpSpPr>
          <p:cNvPr id="18" name="Group 17">
            <a:extLst>
              <a:ext uri="{FF2B5EF4-FFF2-40B4-BE49-F238E27FC236}">
                <a16:creationId xmlns:a16="http://schemas.microsoft.com/office/drawing/2014/main" id="{0D4D09D0-EC10-3C1F-2126-0A684BA54002}"/>
              </a:ext>
            </a:extLst>
          </p:cNvPr>
          <p:cNvGrpSpPr/>
          <p:nvPr/>
        </p:nvGrpSpPr>
        <p:grpSpPr>
          <a:xfrm>
            <a:off x="1703512" y="2564904"/>
            <a:ext cx="4032448" cy="2952328"/>
            <a:chOff x="1703512" y="2564904"/>
            <a:chExt cx="4032448" cy="2952328"/>
          </a:xfrm>
        </p:grpSpPr>
        <p:sp>
          <p:nvSpPr>
            <p:cNvPr id="6" name="Rectangle 5">
              <a:extLst>
                <a:ext uri="{FF2B5EF4-FFF2-40B4-BE49-F238E27FC236}">
                  <a16:creationId xmlns:a16="http://schemas.microsoft.com/office/drawing/2014/main" id="{5C871FF6-C0D5-A77F-177F-5FBA8E5F66A4}"/>
                </a:ext>
              </a:extLst>
            </p:cNvPr>
            <p:cNvSpPr/>
            <p:nvPr/>
          </p:nvSpPr>
          <p:spPr>
            <a:xfrm>
              <a:off x="1703512" y="2564904"/>
              <a:ext cx="4032448" cy="2952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A019FFB-D0CE-3CFC-5F28-B00DD94044FE}"/>
                </a:ext>
              </a:extLst>
            </p:cNvPr>
            <p:cNvSpPr txBox="1"/>
            <p:nvPr/>
          </p:nvSpPr>
          <p:spPr>
            <a:xfrm>
              <a:off x="2135560" y="3041279"/>
              <a:ext cx="864096" cy="369332"/>
            </a:xfrm>
            <a:prstGeom prst="rect">
              <a:avLst/>
            </a:prstGeom>
            <a:noFill/>
          </p:spPr>
          <p:txBody>
            <a:bodyPr wrap="square" rtlCol="0">
              <a:spAutoFit/>
            </a:bodyPr>
            <a:lstStyle/>
            <a:p>
              <a:r>
                <a:rPr lang="en-US" dirty="0">
                  <a:solidFill>
                    <a:schemeClr val="bg1"/>
                  </a:solidFill>
                </a:rPr>
                <a:t>“Hello”</a:t>
              </a:r>
            </a:p>
          </p:txBody>
        </p:sp>
        <p:sp>
          <p:nvSpPr>
            <p:cNvPr id="9" name="TextBox 8">
              <a:extLst>
                <a:ext uri="{FF2B5EF4-FFF2-40B4-BE49-F238E27FC236}">
                  <a16:creationId xmlns:a16="http://schemas.microsoft.com/office/drawing/2014/main" id="{FBA010B1-9CF6-5432-CB54-ECB7A6110B9E}"/>
                </a:ext>
              </a:extLst>
            </p:cNvPr>
            <p:cNvSpPr txBox="1"/>
            <p:nvPr/>
          </p:nvSpPr>
          <p:spPr>
            <a:xfrm>
              <a:off x="4151784" y="3059668"/>
              <a:ext cx="864096" cy="369332"/>
            </a:xfrm>
            <a:prstGeom prst="rect">
              <a:avLst/>
            </a:prstGeom>
            <a:noFill/>
          </p:spPr>
          <p:txBody>
            <a:bodyPr wrap="square" rtlCol="0">
              <a:spAutoFit/>
            </a:bodyPr>
            <a:lstStyle/>
            <a:p>
              <a:r>
                <a:rPr lang="en-US" dirty="0">
                  <a:solidFill>
                    <a:schemeClr val="bg1"/>
                  </a:solidFill>
                </a:rPr>
                <a:t>1.61</a:t>
              </a:r>
            </a:p>
          </p:txBody>
        </p:sp>
        <p:sp>
          <p:nvSpPr>
            <p:cNvPr id="10" name="TextBox 9">
              <a:extLst>
                <a:ext uri="{FF2B5EF4-FFF2-40B4-BE49-F238E27FC236}">
                  <a16:creationId xmlns:a16="http://schemas.microsoft.com/office/drawing/2014/main" id="{5D94ED30-3B74-52D6-C743-7E323AD17252}"/>
                </a:ext>
              </a:extLst>
            </p:cNvPr>
            <p:cNvSpPr txBox="1"/>
            <p:nvPr/>
          </p:nvSpPr>
          <p:spPr>
            <a:xfrm>
              <a:off x="2135560" y="4557833"/>
              <a:ext cx="864096" cy="369332"/>
            </a:xfrm>
            <a:prstGeom prst="rect">
              <a:avLst/>
            </a:prstGeom>
            <a:noFill/>
          </p:spPr>
          <p:txBody>
            <a:bodyPr wrap="square" rtlCol="0">
              <a:spAutoFit/>
            </a:bodyPr>
            <a:lstStyle/>
            <a:p>
              <a:r>
                <a:rPr lang="en-US" dirty="0">
                  <a:solidFill>
                    <a:schemeClr val="bg1"/>
                  </a:solidFill>
                </a:rPr>
                <a:t>1523</a:t>
              </a:r>
            </a:p>
          </p:txBody>
        </p:sp>
        <p:sp>
          <p:nvSpPr>
            <p:cNvPr id="11" name="TextBox 10">
              <a:extLst>
                <a:ext uri="{FF2B5EF4-FFF2-40B4-BE49-F238E27FC236}">
                  <a16:creationId xmlns:a16="http://schemas.microsoft.com/office/drawing/2014/main" id="{5787821A-A50D-DA7F-1D69-715323C5CE45}"/>
                </a:ext>
              </a:extLst>
            </p:cNvPr>
            <p:cNvSpPr txBox="1"/>
            <p:nvPr/>
          </p:nvSpPr>
          <p:spPr>
            <a:xfrm>
              <a:off x="4151784" y="4576222"/>
              <a:ext cx="720080" cy="369332"/>
            </a:xfrm>
            <a:prstGeom prst="rect">
              <a:avLst/>
            </a:prstGeom>
            <a:noFill/>
          </p:spPr>
          <p:txBody>
            <a:bodyPr wrap="square" rtlCol="0">
              <a:spAutoFit/>
            </a:bodyPr>
            <a:lstStyle/>
            <a:p>
              <a:r>
                <a:rPr lang="en-US" dirty="0">
                  <a:solidFill>
                    <a:schemeClr val="bg1"/>
                  </a:solidFill>
                </a:rPr>
                <a:t>True</a:t>
              </a:r>
            </a:p>
          </p:txBody>
        </p:sp>
        <p:sp>
          <p:nvSpPr>
            <p:cNvPr id="12" name="TextBox 11">
              <a:extLst>
                <a:ext uri="{FF2B5EF4-FFF2-40B4-BE49-F238E27FC236}">
                  <a16:creationId xmlns:a16="http://schemas.microsoft.com/office/drawing/2014/main" id="{A3694879-74F9-3893-93FC-8D23075CEECA}"/>
                </a:ext>
              </a:extLst>
            </p:cNvPr>
            <p:cNvSpPr txBox="1"/>
            <p:nvPr/>
          </p:nvSpPr>
          <p:spPr>
            <a:xfrm>
              <a:off x="3228556" y="3856402"/>
              <a:ext cx="864096" cy="369332"/>
            </a:xfrm>
            <a:prstGeom prst="rect">
              <a:avLst/>
            </a:prstGeom>
            <a:noFill/>
          </p:spPr>
          <p:txBody>
            <a:bodyPr wrap="square" rtlCol="0">
              <a:spAutoFit/>
            </a:bodyPr>
            <a:lstStyle/>
            <a:p>
              <a:r>
                <a:rPr lang="en-US" dirty="0">
                  <a:solidFill>
                    <a:schemeClr val="bg1"/>
                  </a:solidFill>
                </a:rPr>
                <a:t>None</a:t>
              </a:r>
            </a:p>
          </p:txBody>
        </p:sp>
      </p:grpSp>
      <p:grpSp>
        <p:nvGrpSpPr>
          <p:cNvPr id="19" name="Group 18">
            <a:extLst>
              <a:ext uri="{FF2B5EF4-FFF2-40B4-BE49-F238E27FC236}">
                <a16:creationId xmlns:a16="http://schemas.microsoft.com/office/drawing/2014/main" id="{2A7DD6E5-08C0-FD6B-E020-D995D158A261}"/>
              </a:ext>
            </a:extLst>
          </p:cNvPr>
          <p:cNvGrpSpPr/>
          <p:nvPr/>
        </p:nvGrpSpPr>
        <p:grpSpPr>
          <a:xfrm>
            <a:off x="6456042" y="2564904"/>
            <a:ext cx="4032448" cy="2952328"/>
            <a:chOff x="6456042" y="2564904"/>
            <a:chExt cx="4032448" cy="2952328"/>
          </a:xfrm>
        </p:grpSpPr>
        <p:sp>
          <p:nvSpPr>
            <p:cNvPr id="7" name="Rectangle 6">
              <a:extLst>
                <a:ext uri="{FF2B5EF4-FFF2-40B4-BE49-F238E27FC236}">
                  <a16:creationId xmlns:a16="http://schemas.microsoft.com/office/drawing/2014/main" id="{53A77769-C040-0B02-F106-8F3152B3608B}"/>
                </a:ext>
              </a:extLst>
            </p:cNvPr>
            <p:cNvSpPr/>
            <p:nvPr/>
          </p:nvSpPr>
          <p:spPr>
            <a:xfrm>
              <a:off x="6456042" y="2564904"/>
              <a:ext cx="4032448" cy="2952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B17AF1A-DBDD-EFEC-8CE8-C55835EA34A5}"/>
                </a:ext>
              </a:extLst>
            </p:cNvPr>
            <p:cNvSpPr txBox="1"/>
            <p:nvPr/>
          </p:nvSpPr>
          <p:spPr>
            <a:xfrm>
              <a:off x="6739737" y="2973923"/>
              <a:ext cx="3537020" cy="307777"/>
            </a:xfrm>
            <a:prstGeom prst="rect">
              <a:avLst/>
            </a:prstGeom>
            <a:noFill/>
          </p:spPr>
          <p:txBody>
            <a:bodyPr wrap="square" rtlCol="0">
              <a:spAutoFit/>
            </a:bodyPr>
            <a:lstStyle/>
            <a:p>
              <a:r>
                <a:rPr lang="en-US" sz="1400" dirty="0">
                  <a:solidFill>
                    <a:schemeClr val="bg1"/>
                  </a:solidFill>
                </a:rPr>
                <a:t>[1, 2, 1, “hi”, 4.44, “5”, None, True, None]</a:t>
              </a:r>
            </a:p>
          </p:txBody>
        </p:sp>
        <p:sp>
          <p:nvSpPr>
            <p:cNvPr id="14" name="TextBox 13">
              <a:extLst>
                <a:ext uri="{FF2B5EF4-FFF2-40B4-BE49-F238E27FC236}">
                  <a16:creationId xmlns:a16="http://schemas.microsoft.com/office/drawing/2014/main" id="{7EB6D4C3-8FBC-FCCA-D7DC-87674ACF7E7C}"/>
                </a:ext>
              </a:extLst>
            </p:cNvPr>
            <p:cNvSpPr txBox="1"/>
            <p:nvPr/>
          </p:nvSpPr>
          <p:spPr>
            <a:xfrm>
              <a:off x="6727232" y="4034613"/>
              <a:ext cx="3537020" cy="523220"/>
            </a:xfrm>
            <a:prstGeom prst="rect">
              <a:avLst/>
            </a:prstGeom>
            <a:noFill/>
          </p:spPr>
          <p:txBody>
            <a:bodyPr wrap="square" rtlCol="0">
              <a:spAutoFit/>
            </a:bodyPr>
            <a:lstStyle/>
            <a:p>
              <a:r>
                <a:rPr lang="en-US" sz="1400" dirty="0">
                  <a:solidFill>
                    <a:schemeClr val="bg1"/>
                  </a:solidFill>
                </a:rPr>
                <a:t>{“first name”: “</a:t>
              </a:r>
              <a:r>
                <a:rPr lang="en-US" sz="1400" dirty="0" err="1">
                  <a:solidFill>
                    <a:schemeClr val="bg1"/>
                  </a:solidFill>
                </a:rPr>
                <a:t>Yoochan</a:t>
              </a:r>
              <a:r>
                <a:rPr lang="en-US" sz="1400" dirty="0">
                  <a:solidFill>
                    <a:schemeClr val="bg1"/>
                  </a:solidFill>
                </a:rPr>
                <a:t>”, “last name”: “Myung”}</a:t>
              </a:r>
            </a:p>
          </p:txBody>
        </p:sp>
        <p:sp>
          <p:nvSpPr>
            <p:cNvPr id="15" name="TextBox 14">
              <a:extLst>
                <a:ext uri="{FF2B5EF4-FFF2-40B4-BE49-F238E27FC236}">
                  <a16:creationId xmlns:a16="http://schemas.microsoft.com/office/drawing/2014/main" id="{538886CA-9019-A19F-F403-0F272FC75E95}"/>
                </a:ext>
              </a:extLst>
            </p:cNvPr>
            <p:cNvSpPr txBox="1"/>
            <p:nvPr/>
          </p:nvSpPr>
          <p:spPr>
            <a:xfrm>
              <a:off x="6739737" y="3509532"/>
              <a:ext cx="3537020" cy="307777"/>
            </a:xfrm>
            <a:prstGeom prst="rect">
              <a:avLst/>
            </a:prstGeom>
            <a:noFill/>
          </p:spPr>
          <p:txBody>
            <a:bodyPr wrap="square" rtlCol="0">
              <a:spAutoFit/>
            </a:bodyPr>
            <a:lstStyle/>
            <a:p>
              <a:r>
                <a:rPr lang="en-US" sz="1400" dirty="0">
                  <a:solidFill>
                    <a:schemeClr val="bg1"/>
                  </a:solidFill>
                </a:rPr>
                <a:t>(1, 2, 1, “hi”, 4.44, “5”, None, True, None)</a:t>
              </a:r>
            </a:p>
          </p:txBody>
        </p:sp>
        <p:sp>
          <p:nvSpPr>
            <p:cNvPr id="17" name="TextBox 16">
              <a:extLst>
                <a:ext uri="{FF2B5EF4-FFF2-40B4-BE49-F238E27FC236}">
                  <a16:creationId xmlns:a16="http://schemas.microsoft.com/office/drawing/2014/main" id="{A63568D8-7A40-4A4B-AB05-240D677D41C4}"/>
                </a:ext>
              </a:extLst>
            </p:cNvPr>
            <p:cNvSpPr txBox="1"/>
            <p:nvPr/>
          </p:nvSpPr>
          <p:spPr>
            <a:xfrm>
              <a:off x="6739736" y="4724571"/>
              <a:ext cx="3524516" cy="307777"/>
            </a:xfrm>
            <a:prstGeom prst="rect">
              <a:avLst/>
            </a:prstGeom>
            <a:noFill/>
          </p:spPr>
          <p:txBody>
            <a:bodyPr wrap="square" rtlCol="0">
              <a:spAutoFit/>
            </a:bodyPr>
            <a:lstStyle/>
            <a:p>
              <a:r>
                <a:rPr lang="en-US" sz="1400" dirty="0">
                  <a:solidFill>
                    <a:schemeClr val="bg1"/>
                  </a:solidFill>
                </a:rPr>
                <a:t>{1, 2, 4.44, “hi”, None, “5”}</a:t>
              </a:r>
            </a:p>
          </p:txBody>
        </p:sp>
      </p:grpSp>
    </p:spTree>
    <p:extLst>
      <p:ext uri="{BB962C8B-B14F-4D97-AF65-F5344CB8AC3E}">
        <p14:creationId xmlns:p14="http://schemas.microsoft.com/office/powerpoint/2010/main" val="188167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1FE3AB-9A75-5EC4-3528-2214FD6BEFB0}"/>
              </a:ext>
            </a:extLst>
          </p:cNvPr>
          <p:cNvSpPr>
            <a:spLocks noGrp="1"/>
          </p:cNvSpPr>
          <p:nvPr>
            <p:ph sz="quarter" idx="10"/>
          </p:nvPr>
        </p:nvSpPr>
        <p:spPr>
          <a:xfrm>
            <a:off x="695326" y="1448768"/>
            <a:ext cx="4392562" cy="5186032"/>
          </a:xfrm>
        </p:spPr>
        <p:txBody>
          <a:bodyPr/>
          <a:lstStyle/>
          <a:p>
            <a:r>
              <a:rPr lang="en-US" dirty="0"/>
              <a:t>Variables: we need to assign (=) our data (“Hello, World!”) to a variable (v1).</a:t>
            </a:r>
          </a:p>
          <a:p>
            <a:pPr marL="285750" indent="-285750">
              <a:buFontTx/>
              <a:buChar char="-"/>
            </a:pPr>
            <a:r>
              <a:rPr lang="en-US" dirty="0"/>
              <a:t>can contain letters, digits and underscores(_).</a:t>
            </a:r>
          </a:p>
          <a:p>
            <a:pPr marL="285750" indent="-285750">
              <a:buFontTx/>
              <a:buChar char="-"/>
            </a:pPr>
            <a:r>
              <a:rPr lang="en-US" dirty="0"/>
              <a:t>Case-sensitive (v1 ≠ V1)</a:t>
            </a:r>
          </a:p>
          <a:p>
            <a:pPr marL="285750" indent="-285750">
              <a:buFontTx/>
              <a:buChar char="-"/>
            </a:pPr>
            <a:r>
              <a:rPr lang="en-US" dirty="0"/>
              <a:t>First character must be letter or an underscore(_).</a:t>
            </a:r>
          </a:p>
          <a:p>
            <a:pPr marL="285750" indent="-285750">
              <a:buFontTx/>
              <a:buChar char="-"/>
            </a:pPr>
            <a:r>
              <a:rPr lang="en-US" dirty="0"/>
              <a:t>Cannot use Python reserved keywords as variable names</a:t>
            </a:r>
          </a:p>
          <a:p>
            <a:r>
              <a:rPr lang="en-US" dirty="0"/>
              <a:t>Types of data </a:t>
            </a:r>
          </a:p>
          <a:p>
            <a:pPr marL="285750" indent="-285750">
              <a:buFontTx/>
              <a:buChar char="-"/>
            </a:pPr>
            <a:r>
              <a:rPr lang="en-US" dirty="0"/>
              <a:t>integer number: 1, 10, 100</a:t>
            </a:r>
          </a:p>
          <a:p>
            <a:pPr marL="285750" indent="-285750">
              <a:buFontTx/>
              <a:buChar char="-"/>
            </a:pPr>
            <a:r>
              <a:rPr lang="en-US" dirty="0"/>
              <a:t>floating point number: 3.14</a:t>
            </a:r>
          </a:p>
          <a:p>
            <a:pPr marL="285750" indent="-285750">
              <a:buFontTx/>
              <a:buChar char="-"/>
            </a:pPr>
            <a:r>
              <a:rPr lang="en-US" dirty="0"/>
              <a:t>string: “Hi”, “1”, “3.14” </a:t>
            </a:r>
          </a:p>
          <a:p>
            <a:pPr marL="285750" indent="-285750">
              <a:buFontTx/>
              <a:buChar char="-"/>
            </a:pPr>
            <a:r>
              <a:rPr lang="en-US" dirty="0" err="1"/>
              <a:t>boolean</a:t>
            </a:r>
            <a:r>
              <a:rPr lang="en-US" dirty="0"/>
              <a:t>: True (1), False (0)</a:t>
            </a:r>
          </a:p>
          <a:p>
            <a:pPr marL="285750" indent="-285750">
              <a:buFontTx/>
              <a:buChar char="-"/>
            </a:pPr>
            <a:r>
              <a:rPr lang="en-US" dirty="0" err="1"/>
              <a:t>Nontype</a:t>
            </a:r>
            <a:r>
              <a:rPr lang="en-US" dirty="0"/>
              <a:t>: None</a:t>
            </a:r>
          </a:p>
        </p:txBody>
      </p:sp>
      <p:sp>
        <p:nvSpPr>
          <p:cNvPr id="3" name="Title 2">
            <a:extLst>
              <a:ext uri="{FF2B5EF4-FFF2-40B4-BE49-F238E27FC236}">
                <a16:creationId xmlns:a16="http://schemas.microsoft.com/office/drawing/2014/main" id="{F416F8B5-4C47-FDEA-8473-1D211F22F54F}"/>
              </a:ext>
            </a:extLst>
          </p:cNvPr>
          <p:cNvSpPr>
            <a:spLocks noGrp="1"/>
          </p:cNvSpPr>
          <p:nvPr>
            <p:ph type="title"/>
          </p:nvPr>
        </p:nvSpPr>
        <p:spPr/>
        <p:txBody>
          <a:bodyPr/>
          <a:lstStyle/>
          <a:p>
            <a:r>
              <a:rPr lang="en-US" dirty="0"/>
              <a:t>Python Variables and Data Types</a:t>
            </a:r>
          </a:p>
        </p:txBody>
      </p:sp>
      <p:sp>
        <p:nvSpPr>
          <p:cNvPr id="4" name="Footer Placeholder 3">
            <a:extLst>
              <a:ext uri="{FF2B5EF4-FFF2-40B4-BE49-F238E27FC236}">
                <a16:creationId xmlns:a16="http://schemas.microsoft.com/office/drawing/2014/main" id="{A904A7C0-BF0F-BFC1-8BCA-3D98FC196CEE}"/>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DD3A8A2C-A2CE-7552-9F2E-8D3675ED60DA}"/>
              </a:ext>
            </a:extLst>
          </p:cNvPr>
          <p:cNvSpPr>
            <a:spLocks noGrp="1"/>
          </p:cNvSpPr>
          <p:nvPr>
            <p:ph type="sldNum" sz="quarter" idx="18"/>
          </p:nvPr>
        </p:nvSpPr>
        <p:spPr/>
        <p:txBody>
          <a:bodyPr/>
          <a:lstStyle/>
          <a:p>
            <a:fld id="{E917DE0E-AFB1-41FD-BC35-27DB61CA125F}" type="slidenum">
              <a:rPr lang="en-AU" smtClean="0"/>
              <a:pPr/>
              <a:t>13</a:t>
            </a:fld>
            <a:endParaRPr lang="en-AU" dirty="0"/>
          </a:p>
        </p:txBody>
      </p:sp>
      <p:grpSp>
        <p:nvGrpSpPr>
          <p:cNvPr id="31" name="Group 30">
            <a:extLst>
              <a:ext uri="{FF2B5EF4-FFF2-40B4-BE49-F238E27FC236}">
                <a16:creationId xmlns:a16="http://schemas.microsoft.com/office/drawing/2014/main" id="{EBE7DCA6-BAFE-3103-10DC-6C3249472339}"/>
              </a:ext>
            </a:extLst>
          </p:cNvPr>
          <p:cNvGrpSpPr/>
          <p:nvPr/>
        </p:nvGrpSpPr>
        <p:grpSpPr>
          <a:xfrm>
            <a:off x="4972148" y="1443336"/>
            <a:ext cx="3392104" cy="2561728"/>
            <a:chOff x="4972148" y="1570272"/>
            <a:chExt cx="3816424" cy="2561728"/>
          </a:xfrm>
        </p:grpSpPr>
        <p:sp>
          <p:nvSpPr>
            <p:cNvPr id="19" name="Rectangle 18">
              <a:extLst>
                <a:ext uri="{FF2B5EF4-FFF2-40B4-BE49-F238E27FC236}">
                  <a16:creationId xmlns:a16="http://schemas.microsoft.com/office/drawing/2014/main" id="{DAD0F11F-DE33-2FCC-81EF-3A78F21F77AF}"/>
                </a:ext>
              </a:extLst>
            </p:cNvPr>
            <p:cNvSpPr/>
            <p:nvPr/>
          </p:nvSpPr>
          <p:spPr>
            <a:xfrm>
              <a:off x="4972148" y="2043768"/>
              <a:ext cx="3816424" cy="208823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dirty="0"/>
                <a:t>False, class, finally, is, return</a:t>
              </a:r>
            </a:p>
            <a:p>
              <a:r>
                <a:rPr lang="en-US" dirty="0"/>
                <a:t>None, continue, for, lambda, try</a:t>
              </a:r>
            </a:p>
            <a:p>
              <a:r>
                <a:rPr lang="en-US" dirty="0"/>
                <a:t>True, def, from, nonlocal, while</a:t>
              </a:r>
            </a:p>
            <a:p>
              <a:r>
                <a:rPr lang="en-US" dirty="0"/>
                <a:t>and, del, global, not, with</a:t>
              </a:r>
            </a:p>
            <a:p>
              <a:r>
                <a:rPr lang="en-US" dirty="0"/>
                <a:t>as, </a:t>
              </a:r>
              <a:r>
                <a:rPr lang="en-US" dirty="0" err="1"/>
                <a:t>elif</a:t>
              </a:r>
              <a:r>
                <a:rPr lang="en-US" dirty="0"/>
                <a:t>, if, or, yield</a:t>
              </a:r>
            </a:p>
            <a:p>
              <a:r>
                <a:rPr lang="en-US" dirty="0"/>
                <a:t>assert, else, import, pass</a:t>
              </a:r>
            </a:p>
            <a:p>
              <a:r>
                <a:rPr lang="en-US" dirty="0"/>
                <a:t>break, except, in, raise</a:t>
              </a:r>
            </a:p>
          </p:txBody>
        </p:sp>
        <p:sp>
          <p:nvSpPr>
            <p:cNvPr id="21" name="Rectangle 20">
              <a:extLst>
                <a:ext uri="{FF2B5EF4-FFF2-40B4-BE49-F238E27FC236}">
                  <a16:creationId xmlns:a16="http://schemas.microsoft.com/office/drawing/2014/main" id="{E2CB9916-E027-E773-170D-38CF357A2374}"/>
                </a:ext>
              </a:extLst>
            </p:cNvPr>
            <p:cNvSpPr/>
            <p:nvPr/>
          </p:nvSpPr>
          <p:spPr>
            <a:xfrm>
              <a:off x="4972148" y="1570272"/>
              <a:ext cx="3816424" cy="469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reserved keywords</a:t>
              </a:r>
            </a:p>
          </p:txBody>
        </p:sp>
      </p:grpSp>
      <p:grpSp>
        <p:nvGrpSpPr>
          <p:cNvPr id="30" name="Group 29">
            <a:extLst>
              <a:ext uri="{FF2B5EF4-FFF2-40B4-BE49-F238E27FC236}">
                <a16:creationId xmlns:a16="http://schemas.microsoft.com/office/drawing/2014/main" id="{6F55FC5C-33DD-2747-5215-0F03A785D7D2}"/>
              </a:ext>
            </a:extLst>
          </p:cNvPr>
          <p:cNvGrpSpPr/>
          <p:nvPr/>
        </p:nvGrpSpPr>
        <p:grpSpPr>
          <a:xfrm>
            <a:off x="8490266" y="1437598"/>
            <a:ext cx="3564396" cy="1353174"/>
            <a:chOff x="4972148" y="4231601"/>
            <a:chExt cx="3816424" cy="1353174"/>
          </a:xfrm>
        </p:grpSpPr>
        <p:sp>
          <p:nvSpPr>
            <p:cNvPr id="20" name="Rectangle 19">
              <a:extLst>
                <a:ext uri="{FF2B5EF4-FFF2-40B4-BE49-F238E27FC236}">
                  <a16:creationId xmlns:a16="http://schemas.microsoft.com/office/drawing/2014/main" id="{073929E8-AD26-F424-20AA-23BD8AC5BA9D}"/>
                </a:ext>
              </a:extLst>
            </p:cNvPr>
            <p:cNvSpPr/>
            <p:nvPr/>
          </p:nvSpPr>
          <p:spPr>
            <a:xfrm>
              <a:off x="4972148" y="4700657"/>
              <a:ext cx="3816424" cy="88411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lang="en-US" dirty="0"/>
                <a:t>list, set, </a:t>
              </a:r>
              <a:r>
                <a:rPr lang="en-US" dirty="0" err="1"/>
                <a:t>dict</a:t>
              </a:r>
              <a:r>
                <a:rPr lang="en-US" dirty="0"/>
                <a:t>, tuple, str, int, float, bool</a:t>
              </a:r>
            </a:p>
          </p:txBody>
        </p:sp>
        <p:sp>
          <p:nvSpPr>
            <p:cNvPr id="22" name="Rectangle 21">
              <a:extLst>
                <a:ext uri="{FF2B5EF4-FFF2-40B4-BE49-F238E27FC236}">
                  <a16:creationId xmlns:a16="http://schemas.microsoft.com/office/drawing/2014/main" id="{1371450F-3905-4565-70AC-EAF8EE61EDF0}"/>
                </a:ext>
              </a:extLst>
            </p:cNvPr>
            <p:cNvSpPr/>
            <p:nvPr/>
          </p:nvSpPr>
          <p:spPr>
            <a:xfrm>
              <a:off x="4972148" y="4231601"/>
              <a:ext cx="3816424" cy="469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built-in functions</a:t>
              </a:r>
            </a:p>
          </p:txBody>
        </p:sp>
      </p:grpSp>
      <p:grpSp>
        <p:nvGrpSpPr>
          <p:cNvPr id="23" name="Group 22">
            <a:extLst>
              <a:ext uri="{FF2B5EF4-FFF2-40B4-BE49-F238E27FC236}">
                <a16:creationId xmlns:a16="http://schemas.microsoft.com/office/drawing/2014/main" id="{8508E50F-3547-42FF-F615-CA345C3DEACF}"/>
              </a:ext>
            </a:extLst>
          </p:cNvPr>
          <p:cNvGrpSpPr/>
          <p:nvPr/>
        </p:nvGrpSpPr>
        <p:grpSpPr>
          <a:xfrm>
            <a:off x="4972148" y="4221088"/>
            <a:ext cx="3392104" cy="2559055"/>
            <a:chOff x="1703512" y="2564904"/>
            <a:chExt cx="4032448" cy="2952328"/>
          </a:xfrm>
        </p:grpSpPr>
        <p:sp>
          <p:nvSpPr>
            <p:cNvPr id="24" name="Rectangle 23">
              <a:extLst>
                <a:ext uri="{FF2B5EF4-FFF2-40B4-BE49-F238E27FC236}">
                  <a16:creationId xmlns:a16="http://schemas.microsoft.com/office/drawing/2014/main" id="{9E8E6CC9-1993-8676-B895-A7FBCAF392E9}"/>
                </a:ext>
              </a:extLst>
            </p:cNvPr>
            <p:cNvSpPr/>
            <p:nvPr/>
          </p:nvSpPr>
          <p:spPr>
            <a:xfrm>
              <a:off x="1703512" y="2564904"/>
              <a:ext cx="4032448" cy="2952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TextBox 24">
              <a:extLst>
                <a:ext uri="{FF2B5EF4-FFF2-40B4-BE49-F238E27FC236}">
                  <a16:creationId xmlns:a16="http://schemas.microsoft.com/office/drawing/2014/main" id="{E82A8371-44E7-0E2F-21BA-77A3A873649A}"/>
                </a:ext>
              </a:extLst>
            </p:cNvPr>
            <p:cNvSpPr txBox="1"/>
            <p:nvPr/>
          </p:nvSpPr>
          <p:spPr>
            <a:xfrm>
              <a:off x="2135561" y="3041279"/>
              <a:ext cx="864096" cy="334754"/>
            </a:xfrm>
            <a:prstGeom prst="rect">
              <a:avLst/>
            </a:prstGeom>
            <a:noFill/>
          </p:spPr>
          <p:txBody>
            <a:bodyPr wrap="square" rtlCol="0">
              <a:spAutoFit/>
            </a:bodyPr>
            <a:lstStyle/>
            <a:p>
              <a:r>
                <a:rPr lang="en-US" sz="1200" dirty="0">
                  <a:solidFill>
                    <a:schemeClr val="bg1"/>
                  </a:solidFill>
                </a:rPr>
                <a:t>“Hello”</a:t>
              </a:r>
            </a:p>
          </p:txBody>
        </p:sp>
        <p:sp>
          <p:nvSpPr>
            <p:cNvPr id="26" name="TextBox 25">
              <a:extLst>
                <a:ext uri="{FF2B5EF4-FFF2-40B4-BE49-F238E27FC236}">
                  <a16:creationId xmlns:a16="http://schemas.microsoft.com/office/drawing/2014/main" id="{55510978-08BB-F8CC-6B33-0042A506BD35}"/>
                </a:ext>
              </a:extLst>
            </p:cNvPr>
            <p:cNvSpPr txBox="1"/>
            <p:nvPr/>
          </p:nvSpPr>
          <p:spPr>
            <a:xfrm>
              <a:off x="4151785" y="3059669"/>
              <a:ext cx="864096" cy="334754"/>
            </a:xfrm>
            <a:prstGeom prst="rect">
              <a:avLst/>
            </a:prstGeom>
            <a:noFill/>
          </p:spPr>
          <p:txBody>
            <a:bodyPr wrap="square" rtlCol="0">
              <a:spAutoFit/>
            </a:bodyPr>
            <a:lstStyle/>
            <a:p>
              <a:r>
                <a:rPr lang="en-US" sz="1200" dirty="0">
                  <a:solidFill>
                    <a:schemeClr val="bg1"/>
                  </a:solidFill>
                </a:rPr>
                <a:t>1.61</a:t>
              </a:r>
            </a:p>
          </p:txBody>
        </p:sp>
        <p:sp>
          <p:nvSpPr>
            <p:cNvPr id="27" name="TextBox 26">
              <a:extLst>
                <a:ext uri="{FF2B5EF4-FFF2-40B4-BE49-F238E27FC236}">
                  <a16:creationId xmlns:a16="http://schemas.microsoft.com/office/drawing/2014/main" id="{513AE400-5A5B-43F7-443C-2B06827160F5}"/>
                </a:ext>
              </a:extLst>
            </p:cNvPr>
            <p:cNvSpPr txBox="1"/>
            <p:nvPr/>
          </p:nvSpPr>
          <p:spPr>
            <a:xfrm>
              <a:off x="2135561" y="4557833"/>
              <a:ext cx="864096" cy="334754"/>
            </a:xfrm>
            <a:prstGeom prst="rect">
              <a:avLst/>
            </a:prstGeom>
            <a:noFill/>
          </p:spPr>
          <p:txBody>
            <a:bodyPr wrap="square" rtlCol="0">
              <a:spAutoFit/>
            </a:bodyPr>
            <a:lstStyle/>
            <a:p>
              <a:r>
                <a:rPr lang="en-US" sz="1200" dirty="0">
                  <a:solidFill>
                    <a:schemeClr val="bg1"/>
                  </a:solidFill>
                </a:rPr>
                <a:t>1523</a:t>
              </a:r>
            </a:p>
          </p:txBody>
        </p:sp>
        <p:sp>
          <p:nvSpPr>
            <p:cNvPr id="28" name="TextBox 27">
              <a:extLst>
                <a:ext uri="{FF2B5EF4-FFF2-40B4-BE49-F238E27FC236}">
                  <a16:creationId xmlns:a16="http://schemas.microsoft.com/office/drawing/2014/main" id="{7D48779D-DF1A-B4E6-4E63-76703999541B}"/>
                </a:ext>
              </a:extLst>
            </p:cNvPr>
            <p:cNvSpPr txBox="1"/>
            <p:nvPr/>
          </p:nvSpPr>
          <p:spPr>
            <a:xfrm>
              <a:off x="4151785" y="4576222"/>
              <a:ext cx="720080" cy="334754"/>
            </a:xfrm>
            <a:prstGeom prst="rect">
              <a:avLst/>
            </a:prstGeom>
            <a:noFill/>
          </p:spPr>
          <p:txBody>
            <a:bodyPr wrap="square" rtlCol="0">
              <a:spAutoFit/>
            </a:bodyPr>
            <a:lstStyle/>
            <a:p>
              <a:r>
                <a:rPr lang="en-US" sz="1200" dirty="0">
                  <a:solidFill>
                    <a:schemeClr val="bg1"/>
                  </a:solidFill>
                </a:rPr>
                <a:t>True</a:t>
              </a:r>
            </a:p>
          </p:txBody>
        </p:sp>
        <p:sp>
          <p:nvSpPr>
            <p:cNvPr id="29" name="TextBox 28">
              <a:extLst>
                <a:ext uri="{FF2B5EF4-FFF2-40B4-BE49-F238E27FC236}">
                  <a16:creationId xmlns:a16="http://schemas.microsoft.com/office/drawing/2014/main" id="{A8D0DBD7-9D5E-F9E8-5971-0938903387DB}"/>
                </a:ext>
              </a:extLst>
            </p:cNvPr>
            <p:cNvSpPr txBox="1"/>
            <p:nvPr/>
          </p:nvSpPr>
          <p:spPr>
            <a:xfrm>
              <a:off x="3228555" y="3856402"/>
              <a:ext cx="864096" cy="334754"/>
            </a:xfrm>
            <a:prstGeom prst="rect">
              <a:avLst/>
            </a:prstGeom>
            <a:noFill/>
          </p:spPr>
          <p:txBody>
            <a:bodyPr wrap="square" rtlCol="0">
              <a:spAutoFit/>
            </a:bodyPr>
            <a:lstStyle/>
            <a:p>
              <a:r>
                <a:rPr lang="en-US" sz="1200" dirty="0">
                  <a:solidFill>
                    <a:schemeClr val="bg1"/>
                  </a:solidFill>
                </a:rPr>
                <a:t>None</a:t>
              </a:r>
            </a:p>
          </p:txBody>
        </p:sp>
      </p:grpSp>
    </p:spTree>
    <p:extLst>
      <p:ext uri="{BB962C8B-B14F-4D97-AF65-F5344CB8AC3E}">
        <p14:creationId xmlns:p14="http://schemas.microsoft.com/office/powerpoint/2010/main" val="254728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758732-87FF-9D5E-C020-22F37F67A33A}"/>
              </a:ext>
            </a:extLst>
          </p:cNvPr>
          <p:cNvSpPr>
            <a:spLocks noGrp="1"/>
          </p:cNvSpPr>
          <p:nvPr>
            <p:ph type="title"/>
          </p:nvPr>
        </p:nvSpPr>
        <p:spPr/>
        <p:txBody>
          <a:bodyPr/>
          <a:lstStyle/>
          <a:p>
            <a:r>
              <a:rPr lang="en-US" dirty="0"/>
              <a:t>Python Variables and Data Types</a:t>
            </a:r>
          </a:p>
        </p:txBody>
      </p:sp>
      <p:sp>
        <p:nvSpPr>
          <p:cNvPr id="4" name="Footer Placeholder 3">
            <a:extLst>
              <a:ext uri="{FF2B5EF4-FFF2-40B4-BE49-F238E27FC236}">
                <a16:creationId xmlns:a16="http://schemas.microsoft.com/office/drawing/2014/main" id="{9DA0680E-BE5E-0AEA-9DB9-EF3BE1AD7EC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ABC24047-54B2-B1E6-98E3-FDDDBD0ED607}"/>
              </a:ext>
            </a:extLst>
          </p:cNvPr>
          <p:cNvSpPr>
            <a:spLocks noGrp="1"/>
          </p:cNvSpPr>
          <p:nvPr>
            <p:ph type="sldNum" sz="quarter" idx="18"/>
          </p:nvPr>
        </p:nvSpPr>
        <p:spPr/>
        <p:txBody>
          <a:bodyPr/>
          <a:lstStyle/>
          <a:p>
            <a:fld id="{E917DE0E-AFB1-41FD-BC35-27DB61CA125F}" type="slidenum">
              <a:rPr lang="en-AU" smtClean="0"/>
              <a:pPr/>
              <a:t>14</a:t>
            </a:fld>
            <a:endParaRPr lang="en-AU" dirty="0"/>
          </a:p>
        </p:txBody>
      </p:sp>
      <p:sp>
        <p:nvSpPr>
          <p:cNvPr id="6" name="Rectangle 5">
            <a:extLst>
              <a:ext uri="{FF2B5EF4-FFF2-40B4-BE49-F238E27FC236}">
                <a16:creationId xmlns:a16="http://schemas.microsoft.com/office/drawing/2014/main" id="{D68B36EE-CFD3-546F-3E28-BD6C9869F5D1}"/>
              </a:ext>
            </a:extLst>
          </p:cNvPr>
          <p:cNvSpPr/>
          <p:nvPr/>
        </p:nvSpPr>
        <p:spPr>
          <a:xfrm>
            <a:off x="767408" y="1972740"/>
            <a:ext cx="6120680" cy="129859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dirty="0"/>
              <a:t>Q1. Assign the five data types into different variables.</a:t>
            </a:r>
          </a:p>
          <a:p>
            <a:r>
              <a:rPr lang="en-US" dirty="0"/>
              <a:t>Q2. Print the variables and their types using `print()` and `type()`.</a:t>
            </a:r>
          </a:p>
        </p:txBody>
      </p:sp>
      <p:grpSp>
        <p:nvGrpSpPr>
          <p:cNvPr id="2" name="Group 1">
            <a:extLst>
              <a:ext uri="{FF2B5EF4-FFF2-40B4-BE49-F238E27FC236}">
                <a16:creationId xmlns:a16="http://schemas.microsoft.com/office/drawing/2014/main" id="{C2581722-64CC-B84C-78A3-4CA03C6E5F68}"/>
              </a:ext>
            </a:extLst>
          </p:cNvPr>
          <p:cNvGrpSpPr/>
          <p:nvPr/>
        </p:nvGrpSpPr>
        <p:grpSpPr>
          <a:xfrm>
            <a:off x="2131696" y="3432287"/>
            <a:ext cx="3392104" cy="2559055"/>
            <a:chOff x="1703512" y="2564904"/>
            <a:chExt cx="4032448" cy="2952328"/>
          </a:xfrm>
        </p:grpSpPr>
        <p:sp>
          <p:nvSpPr>
            <p:cNvPr id="7" name="Rectangle 6">
              <a:extLst>
                <a:ext uri="{FF2B5EF4-FFF2-40B4-BE49-F238E27FC236}">
                  <a16:creationId xmlns:a16="http://schemas.microsoft.com/office/drawing/2014/main" id="{0B51B62A-9C60-B57B-4F0C-2F82988E1C79}"/>
                </a:ext>
              </a:extLst>
            </p:cNvPr>
            <p:cNvSpPr/>
            <p:nvPr/>
          </p:nvSpPr>
          <p:spPr>
            <a:xfrm>
              <a:off x="1703512" y="2564904"/>
              <a:ext cx="4032448" cy="2952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ECA97ECA-7116-354C-4880-E5F3E4D59B4E}"/>
                </a:ext>
              </a:extLst>
            </p:cNvPr>
            <p:cNvSpPr txBox="1"/>
            <p:nvPr/>
          </p:nvSpPr>
          <p:spPr>
            <a:xfrm>
              <a:off x="2135562" y="3041279"/>
              <a:ext cx="864095" cy="532613"/>
            </a:xfrm>
            <a:prstGeom prst="rect">
              <a:avLst/>
            </a:prstGeom>
            <a:noFill/>
          </p:spPr>
          <p:txBody>
            <a:bodyPr wrap="square" rtlCol="0">
              <a:spAutoFit/>
            </a:bodyPr>
            <a:lstStyle/>
            <a:p>
              <a:r>
                <a:rPr lang="en-US" sz="1200" dirty="0">
                  <a:solidFill>
                    <a:schemeClr val="bg1"/>
                  </a:solidFill>
                </a:rPr>
                <a:t>“Hello, World!”</a:t>
              </a:r>
            </a:p>
          </p:txBody>
        </p:sp>
        <p:sp>
          <p:nvSpPr>
            <p:cNvPr id="11" name="TextBox 10">
              <a:extLst>
                <a:ext uri="{FF2B5EF4-FFF2-40B4-BE49-F238E27FC236}">
                  <a16:creationId xmlns:a16="http://schemas.microsoft.com/office/drawing/2014/main" id="{75668F14-5A58-5ADF-D879-69EC23844ADC}"/>
                </a:ext>
              </a:extLst>
            </p:cNvPr>
            <p:cNvSpPr txBox="1"/>
            <p:nvPr/>
          </p:nvSpPr>
          <p:spPr>
            <a:xfrm>
              <a:off x="4151786" y="3059668"/>
              <a:ext cx="864095" cy="319568"/>
            </a:xfrm>
            <a:prstGeom prst="rect">
              <a:avLst/>
            </a:prstGeom>
            <a:noFill/>
          </p:spPr>
          <p:txBody>
            <a:bodyPr wrap="square" rtlCol="0">
              <a:spAutoFit/>
            </a:bodyPr>
            <a:lstStyle/>
            <a:p>
              <a:r>
                <a:rPr lang="en-US" sz="1200" dirty="0">
                  <a:solidFill>
                    <a:schemeClr val="bg1"/>
                  </a:solidFill>
                </a:rPr>
                <a:t>1.23</a:t>
              </a:r>
            </a:p>
          </p:txBody>
        </p:sp>
        <p:sp>
          <p:nvSpPr>
            <p:cNvPr id="13" name="TextBox 12">
              <a:extLst>
                <a:ext uri="{FF2B5EF4-FFF2-40B4-BE49-F238E27FC236}">
                  <a16:creationId xmlns:a16="http://schemas.microsoft.com/office/drawing/2014/main" id="{CD86D872-5116-DF9E-5E33-A4CA82328A91}"/>
                </a:ext>
              </a:extLst>
            </p:cNvPr>
            <p:cNvSpPr txBox="1"/>
            <p:nvPr/>
          </p:nvSpPr>
          <p:spPr>
            <a:xfrm>
              <a:off x="2135562" y="4557833"/>
              <a:ext cx="864095" cy="319568"/>
            </a:xfrm>
            <a:prstGeom prst="rect">
              <a:avLst/>
            </a:prstGeom>
            <a:noFill/>
          </p:spPr>
          <p:txBody>
            <a:bodyPr wrap="square" rtlCol="0">
              <a:spAutoFit/>
            </a:bodyPr>
            <a:lstStyle/>
            <a:p>
              <a:r>
                <a:rPr lang="en-US" sz="1200" dirty="0">
                  <a:solidFill>
                    <a:schemeClr val="bg1"/>
                  </a:solidFill>
                </a:rPr>
                <a:t>123</a:t>
              </a:r>
            </a:p>
          </p:txBody>
        </p:sp>
        <p:sp>
          <p:nvSpPr>
            <p:cNvPr id="15" name="TextBox 14">
              <a:extLst>
                <a:ext uri="{FF2B5EF4-FFF2-40B4-BE49-F238E27FC236}">
                  <a16:creationId xmlns:a16="http://schemas.microsoft.com/office/drawing/2014/main" id="{E465BBAE-B434-2137-329F-95BD119F56B9}"/>
                </a:ext>
              </a:extLst>
            </p:cNvPr>
            <p:cNvSpPr txBox="1"/>
            <p:nvPr/>
          </p:nvSpPr>
          <p:spPr>
            <a:xfrm>
              <a:off x="4151785" y="4576222"/>
              <a:ext cx="720080" cy="334754"/>
            </a:xfrm>
            <a:prstGeom prst="rect">
              <a:avLst/>
            </a:prstGeom>
            <a:noFill/>
          </p:spPr>
          <p:txBody>
            <a:bodyPr wrap="square" rtlCol="0">
              <a:spAutoFit/>
            </a:bodyPr>
            <a:lstStyle/>
            <a:p>
              <a:r>
                <a:rPr lang="en-US" sz="1200" dirty="0">
                  <a:solidFill>
                    <a:schemeClr val="bg1"/>
                  </a:solidFill>
                </a:rPr>
                <a:t>True</a:t>
              </a:r>
            </a:p>
          </p:txBody>
        </p:sp>
        <p:sp>
          <p:nvSpPr>
            <p:cNvPr id="16" name="TextBox 15">
              <a:extLst>
                <a:ext uri="{FF2B5EF4-FFF2-40B4-BE49-F238E27FC236}">
                  <a16:creationId xmlns:a16="http://schemas.microsoft.com/office/drawing/2014/main" id="{3F911EAF-9B0B-DB2A-54A9-2B77D20E8C51}"/>
                </a:ext>
              </a:extLst>
            </p:cNvPr>
            <p:cNvSpPr txBox="1"/>
            <p:nvPr/>
          </p:nvSpPr>
          <p:spPr>
            <a:xfrm>
              <a:off x="3228555" y="3856402"/>
              <a:ext cx="864096" cy="334754"/>
            </a:xfrm>
            <a:prstGeom prst="rect">
              <a:avLst/>
            </a:prstGeom>
            <a:noFill/>
          </p:spPr>
          <p:txBody>
            <a:bodyPr wrap="square" rtlCol="0">
              <a:spAutoFit/>
            </a:bodyPr>
            <a:lstStyle/>
            <a:p>
              <a:r>
                <a:rPr lang="en-US" sz="1200" dirty="0">
                  <a:solidFill>
                    <a:schemeClr val="bg1"/>
                  </a:solidFill>
                </a:rPr>
                <a:t>None</a:t>
              </a:r>
            </a:p>
          </p:txBody>
        </p:sp>
      </p:grpSp>
    </p:spTree>
    <p:extLst>
      <p:ext uri="{BB962C8B-B14F-4D97-AF65-F5344CB8AC3E}">
        <p14:creationId xmlns:p14="http://schemas.microsoft.com/office/powerpoint/2010/main" val="340217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a:extLst>
              <a:ext uri="{FF2B5EF4-FFF2-40B4-BE49-F238E27FC236}">
                <a16:creationId xmlns:a16="http://schemas.microsoft.com/office/drawing/2014/main" id="{718BA523-FBC0-12EF-B8B8-D9118856E5A7}"/>
              </a:ext>
            </a:extLst>
          </p:cNvPr>
          <p:cNvPicPr>
            <a:picLocks noGrp="1" noChangeAspect="1"/>
          </p:cNvPicPr>
          <p:nvPr>
            <p:ph sz="quarter" idx="10"/>
          </p:nvPr>
        </p:nvPicPr>
        <p:blipFill>
          <a:blip r:embed="rId3"/>
          <a:stretch>
            <a:fillRect/>
          </a:stretch>
        </p:blipFill>
        <p:spPr>
          <a:xfrm>
            <a:off x="7285315" y="1753524"/>
            <a:ext cx="4139277" cy="4645025"/>
          </a:xfrm>
        </p:spPr>
      </p:pic>
      <p:sp>
        <p:nvSpPr>
          <p:cNvPr id="3" name="Title 2">
            <a:extLst>
              <a:ext uri="{FF2B5EF4-FFF2-40B4-BE49-F238E27FC236}">
                <a16:creationId xmlns:a16="http://schemas.microsoft.com/office/drawing/2014/main" id="{56758732-87FF-9D5E-C020-22F37F67A33A}"/>
              </a:ext>
            </a:extLst>
          </p:cNvPr>
          <p:cNvSpPr>
            <a:spLocks noGrp="1"/>
          </p:cNvSpPr>
          <p:nvPr>
            <p:ph type="title"/>
          </p:nvPr>
        </p:nvSpPr>
        <p:spPr/>
        <p:txBody>
          <a:bodyPr/>
          <a:lstStyle/>
          <a:p>
            <a:r>
              <a:rPr lang="en-US" dirty="0"/>
              <a:t>Python Variables and Data Types</a:t>
            </a:r>
          </a:p>
        </p:txBody>
      </p:sp>
      <p:sp>
        <p:nvSpPr>
          <p:cNvPr id="4" name="Footer Placeholder 3">
            <a:extLst>
              <a:ext uri="{FF2B5EF4-FFF2-40B4-BE49-F238E27FC236}">
                <a16:creationId xmlns:a16="http://schemas.microsoft.com/office/drawing/2014/main" id="{9DA0680E-BE5E-0AEA-9DB9-EF3BE1AD7EC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ABC24047-54B2-B1E6-98E3-FDDDBD0ED607}"/>
              </a:ext>
            </a:extLst>
          </p:cNvPr>
          <p:cNvSpPr>
            <a:spLocks noGrp="1"/>
          </p:cNvSpPr>
          <p:nvPr>
            <p:ph type="sldNum" sz="quarter" idx="18"/>
          </p:nvPr>
        </p:nvSpPr>
        <p:spPr/>
        <p:txBody>
          <a:bodyPr/>
          <a:lstStyle/>
          <a:p>
            <a:fld id="{E917DE0E-AFB1-41FD-BC35-27DB61CA125F}" type="slidenum">
              <a:rPr lang="en-AU" smtClean="0"/>
              <a:pPr/>
              <a:t>15</a:t>
            </a:fld>
            <a:endParaRPr lang="en-AU" dirty="0"/>
          </a:p>
        </p:txBody>
      </p:sp>
      <p:sp>
        <p:nvSpPr>
          <p:cNvPr id="6" name="Rectangle 5">
            <a:extLst>
              <a:ext uri="{FF2B5EF4-FFF2-40B4-BE49-F238E27FC236}">
                <a16:creationId xmlns:a16="http://schemas.microsoft.com/office/drawing/2014/main" id="{D68B36EE-CFD3-546F-3E28-BD6C9869F5D1}"/>
              </a:ext>
            </a:extLst>
          </p:cNvPr>
          <p:cNvSpPr/>
          <p:nvPr/>
        </p:nvSpPr>
        <p:spPr>
          <a:xfrm>
            <a:off x="767408" y="1972740"/>
            <a:ext cx="6120680" cy="129859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dirty="0"/>
              <a:t>Q1. Assign the five data types into different variables.</a:t>
            </a:r>
          </a:p>
          <a:p>
            <a:r>
              <a:rPr lang="en-US" dirty="0"/>
              <a:t>Q2. Print the variables and their types using `print()` and `type()`.</a:t>
            </a:r>
          </a:p>
        </p:txBody>
      </p:sp>
      <p:grpSp>
        <p:nvGrpSpPr>
          <p:cNvPr id="2" name="Group 1">
            <a:extLst>
              <a:ext uri="{FF2B5EF4-FFF2-40B4-BE49-F238E27FC236}">
                <a16:creationId xmlns:a16="http://schemas.microsoft.com/office/drawing/2014/main" id="{C2581722-64CC-B84C-78A3-4CA03C6E5F68}"/>
              </a:ext>
            </a:extLst>
          </p:cNvPr>
          <p:cNvGrpSpPr/>
          <p:nvPr/>
        </p:nvGrpSpPr>
        <p:grpSpPr>
          <a:xfrm>
            <a:off x="2131696" y="3432287"/>
            <a:ext cx="3392104" cy="2559055"/>
            <a:chOff x="1703512" y="2564904"/>
            <a:chExt cx="4032448" cy="2952328"/>
          </a:xfrm>
        </p:grpSpPr>
        <p:sp>
          <p:nvSpPr>
            <p:cNvPr id="7" name="Rectangle 6">
              <a:extLst>
                <a:ext uri="{FF2B5EF4-FFF2-40B4-BE49-F238E27FC236}">
                  <a16:creationId xmlns:a16="http://schemas.microsoft.com/office/drawing/2014/main" id="{0B51B62A-9C60-B57B-4F0C-2F82988E1C79}"/>
                </a:ext>
              </a:extLst>
            </p:cNvPr>
            <p:cNvSpPr/>
            <p:nvPr/>
          </p:nvSpPr>
          <p:spPr>
            <a:xfrm>
              <a:off x="1703512" y="2564904"/>
              <a:ext cx="4032448" cy="2952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ECA97ECA-7116-354C-4880-E5F3E4D59B4E}"/>
                </a:ext>
              </a:extLst>
            </p:cNvPr>
            <p:cNvSpPr txBox="1"/>
            <p:nvPr/>
          </p:nvSpPr>
          <p:spPr>
            <a:xfrm>
              <a:off x="2135562" y="3041279"/>
              <a:ext cx="864095" cy="532613"/>
            </a:xfrm>
            <a:prstGeom prst="rect">
              <a:avLst/>
            </a:prstGeom>
            <a:noFill/>
          </p:spPr>
          <p:txBody>
            <a:bodyPr wrap="square" rtlCol="0">
              <a:spAutoFit/>
            </a:bodyPr>
            <a:lstStyle/>
            <a:p>
              <a:r>
                <a:rPr lang="en-US" sz="1200" dirty="0">
                  <a:solidFill>
                    <a:schemeClr val="bg1"/>
                  </a:solidFill>
                </a:rPr>
                <a:t>“Hello, World!”</a:t>
              </a:r>
            </a:p>
          </p:txBody>
        </p:sp>
        <p:sp>
          <p:nvSpPr>
            <p:cNvPr id="11" name="TextBox 10">
              <a:extLst>
                <a:ext uri="{FF2B5EF4-FFF2-40B4-BE49-F238E27FC236}">
                  <a16:creationId xmlns:a16="http://schemas.microsoft.com/office/drawing/2014/main" id="{75668F14-5A58-5ADF-D879-69EC23844ADC}"/>
                </a:ext>
              </a:extLst>
            </p:cNvPr>
            <p:cNvSpPr txBox="1"/>
            <p:nvPr/>
          </p:nvSpPr>
          <p:spPr>
            <a:xfrm>
              <a:off x="4151786" y="3059668"/>
              <a:ext cx="864095" cy="319568"/>
            </a:xfrm>
            <a:prstGeom prst="rect">
              <a:avLst/>
            </a:prstGeom>
            <a:noFill/>
          </p:spPr>
          <p:txBody>
            <a:bodyPr wrap="square" rtlCol="0">
              <a:spAutoFit/>
            </a:bodyPr>
            <a:lstStyle/>
            <a:p>
              <a:r>
                <a:rPr lang="en-US" sz="1200" dirty="0">
                  <a:solidFill>
                    <a:schemeClr val="bg1"/>
                  </a:solidFill>
                </a:rPr>
                <a:t>1.23</a:t>
              </a:r>
            </a:p>
          </p:txBody>
        </p:sp>
        <p:sp>
          <p:nvSpPr>
            <p:cNvPr id="13" name="TextBox 12">
              <a:extLst>
                <a:ext uri="{FF2B5EF4-FFF2-40B4-BE49-F238E27FC236}">
                  <a16:creationId xmlns:a16="http://schemas.microsoft.com/office/drawing/2014/main" id="{CD86D872-5116-DF9E-5E33-A4CA82328A91}"/>
                </a:ext>
              </a:extLst>
            </p:cNvPr>
            <p:cNvSpPr txBox="1"/>
            <p:nvPr/>
          </p:nvSpPr>
          <p:spPr>
            <a:xfrm>
              <a:off x="2135562" y="4557833"/>
              <a:ext cx="864095" cy="319568"/>
            </a:xfrm>
            <a:prstGeom prst="rect">
              <a:avLst/>
            </a:prstGeom>
            <a:noFill/>
          </p:spPr>
          <p:txBody>
            <a:bodyPr wrap="square" rtlCol="0">
              <a:spAutoFit/>
            </a:bodyPr>
            <a:lstStyle/>
            <a:p>
              <a:r>
                <a:rPr lang="en-US" sz="1200" dirty="0">
                  <a:solidFill>
                    <a:schemeClr val="bg1"/>
                  </a:solidFill>
                </a:rPr>
                <a:t>123</a:t>
              </a:r>
            </a:p>
          </p:txBody>
        </p:sp>
        <p:sp>
          <p:nvSpPr>
            <p:cNvPr id="15" name="TextBox 14">
              <a:extLst>
                <a:ext uri="{FF2B5EF4-FFF2-40B4-BE49-F238E27FC236}">
                  <a16:creationId xmlns:a16="http://schemas.microsoft.com/office/drawing/2014/main" id="{E465BBAE-B434-2137-329F-95BD119F56B9}"/>
                </a:ext>
              </a:extLst>
            </p:cNvPr>
            <p:cNvSpPr txBox="1"/>
            <p:nvPr/>
          </p:nvSpPr>
          <p:spPr>
            <a:xfrm>
              <a:off x="4151785" y="4576222"/>
              <a:ext cx="720080" cy="334754"/>
            </a:xfrm>
            <a:prstGeom prst="rect">
              <a:avLst/>
            </a:prstGeom>
            <a:noFill/>
          </p:spPr>
          <p:txBody>
            <a:bodyPr wrap="square" rtlCol="0">
              <a:spAutoFit/>
            </a:bodyPr>
            <a:lstStyle/>
            <a:p>
              <a:r>
                <a:rPr lang="en-US" sz="1200" dirty="0">
                  <a:solidFill>
                    <a:schemeClr val="bg1"/>
                  </a:solidFill>
                </a:rPr>
                <a:t>True</a:t>
              </a:r>
            </a:p>
          </p:txBody>
        </p:sp>
        <p:sp>
          <p:nvSpPr>
            <p:cNvPr id="16" name="TextBox 15">
              <a:extLst>
                <a:ext uri="{FF2B5EF4-FFF2-40B4-BE49-F238E27FC236}">
                  <a16:creationId xmlns:a16="http://schemas.microsoft.com/office/drawing/2014/main" id="{3F911EAF-9B0B-DB2A-54A9-2B77D20E8C51}"/>
                </a:ext>
              </a:extLst>
            </p:cNvPr>
            <p:cNvSpPr txBox="1"/>
            <p:nvPr/>
          </p:nvSpPr>
          <p:spPr>
            <a:xfrm>
              <a:off x="3228555" y="3856402"/>
              <a:ext cx="864096" cy="334754"/>
            </a:xfrm>
            <a:prstGeom prst="rect">
              <a:avLst/>
            </a:prstGeom>
            <a:noFill/>
          </p:spPr>
          <p:txBody>
            <a:bodyPr wrap="square" rtlCol="0">
              <a:spAutoFit/>
            </a:bodyPr>
            <a:lstStyle/>
            <a:p>
              <a:r>
                <a:rPr lang="en-US" sz="1200" dirty="0">
                  <a:solidFill>
                    <a:schemeClr val="bg1"/>
                  </a:solidFill>
                </a:rPr>
                <a:t>None</a:t>
              </a:r>
            </a:p>
          </p:txBody>
        </p:sp>
      </p:grpSp>
    </p:spTree>
    <p:extLst>
      <p:ext uri="{BB962C8B-B14F-4D97-AF65-F5344CB8AC3E}">
        <p14:creationId xmlns:p14="http://schemas.microsoft.com/office/powerpoint/2010/main" val="175928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a:extLst>
              <a:ext uri="{FF2B5EF4-FFF2-40B4-BE49-F238E27FC236}">
                <a16:creationId xmlns:a16="http://schemas.microsoft.com/office/drawing/2014/main" id="{718BA523-FBC0-12EF-B8B8-D9118856E5A7}"/>
              </a:ext>
            </a:extLst>
          </p:cNvPr>
          <p:cNvPicPr>
            <a:picLocks noGrp="1" noChangeAspect="1"/>
          </p:cNvPicPr>
          <p:nvPr>
            <p:ph sz="quarter" idx="10"/>
          </p:nvPr>
        </p:nvPicPr>
        <p:blipFill>
          <a:blip r:embed="rId3"/>
          <a:stretch>
            <a:fillRect/>
          </a:stretch>
        </p:blipFill>
        <p:spPr>
          <a:xfrm>
            <a:off x="7285315" y="1753524"/>
            <a:ext cx="4139277" cy="4645025"/>
          </a:xfrm>
        </p:spPr>
      </p:pic>
      <p:sp>
        <p:nvSpPr>
          <p:cNvPr id="3" name="Title 2">
            <a:extLst>
              <a:ext uri="{FF2B5EF4-FFF2-40B4-BE49-F238E27FC236}">
                <a16:creationId xmlns:a16="http://schemas.microsoft.com/office/drawing/2014/main" id="{56758732-87FF-9D5E-C020-22F37F67A33A}"/>
              </a:ext>
            </a:extLst>
          </p:cNvPr>
          <p:cNvSpPr>
            <a:spLocks noGrp="1"/>
          </p:cNvSpPr>
          <p:nvPr>
            <p:ph type="title"/>
          </p:nvPr>
        </p:nvSpPr>
        <p:spPr/>
        <p:txBody>
          <a:bodyPr/>
          <a:lstStyle/>
          <a:p>
            <a:r>
              <a:rPr lang="en-US" dirty="0"/>
              <a:t>Python Variables and Data Types</a:t>
            </a:r>
          </a:p>
        </p:txBody>
      </p:sp>
      <p:sp>
        <p:nvSpPr>
          <p:cNvPr id="4" name="Footer Placeholder 3">
            <a:extLst>
              <a:ext uri="{FF2B5EF4-FFF2-40B4-BE49-F238E27FC236}">
                <a16:creationId xmlns:a16="http://schemas.microsoft.com/office/drawing/2014/main" id="{9DA0680E-BE5E-0AEA-9DB9-EF3BE1AD7EC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ABC24047-54B2-B1E6-98E3-FDDDBD0ED607}"/>
              </a:ext>
            </a:extLst>
          </p:cNvPr>
          <p:cNvSpPr>
            <a:spLocks noGrp="1"/>
          </p:cNvSpPr>
          <p:nvPr>
            <p:ph type="sldNum" sz="quarter" idx="18"/>
          </p:nvPr>
        </p:nvSpPr>
        <p:spPr/>
        <p:txBody>
          <a:bodyPr/>
          <a:lstStyle/>
          <a:p>
            <a:fld id="{E917DE0E-AFB1-41FD-BC35-27DB61CA125F}" type="slidenum">
              <a:rPr lang="en-AU" smtClean="0"/>
              <a:pPr/>
              <a:t>16</a:t>
            </a:fld>
            <a:endParaRPr lang="en-AU" dirty="0"/>
          </a:p>
        </p:txBody>
      </p:sp>
      <p:sp>
        <p:nvSpPr>
          <p:cNvPr id="6" name="Rectangle 5">
            <a:extLst>
              <a:ext uri="{FF2B5EF4-FFF2-40B4-BE49-F238E27FC236}">
                <a16:creationId xmlns:a16="http://schemas.microsoft.com/office/drawing/2014/main" id="{D68B36EE-CFD3-546F-3E28-BD6C9869F5D1}"/>
              </a:ext>
            </a:extLst>
          </p:cNvPr>
          <p:cNvSpPr/>
          <p:nvPr/>
        </p:nvSpPr>
        <p:spPr>
          <a:xfrm>
            <a:off x="767408" y="1972740"/>
            <a:ext cx="6120680" cy="129859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dirty="0"/>
              <a:t>Q1. Assign the five data types into different variables.</a:t>
            </a:r>
          </a:p>
          <a:p>
            <a:r>
              <a:rPr lang="en-US" dirty="0"/>
              <a:t>Q2. Print the variables and their types using `print()` and `type()`.</a:t>
            </a:r>
          </a:p>
        </p:txBody>
      </p:sp>
      <p:pic>
        <p:nvPicPr>
          <p:cNvPr id="12" name="Picture 11">
            <a:extLst>
              <a:ext uri="{FF2B5EF4-FFF2-40B4-BE49-F238E27FC236}">
                <a16:creationId xmlns:a16="http://schemas.microsoft.com/office/drawing/2014/main" id="{AF59D1A4-B73F-0DC5-4D4B-0DB58E04C18E}"/>
              </a:ext>
            </a:extLst>
          </p:cNvPr>
          <p:cNvPicPr>
            <a:picLocks noChangeAspect="1"/>
          </p:cNvPicPr>
          <p:nvPr/>
        </p:nvPicPr>
        <p:blipFill>
          <a:blip r:embed="rId4"/>
          <a:stretch>
            <a:fillRect/>
          </a:stretch>
        </p:blipFill>
        <p:spPr>
          <a:xfrm>
            <a:off x="1584251" y="3324382"/>
            <a:ext cx="4486993" cy="3140895"/>
          </a:xfrm>
          <a:prstGeom prst="rect">
            <a:avLst/>
          </a:prstGeom>
        </p:spPr>
      </p:pic>
    </p:spTree>
    <p:extLst>
      <p:ext uri="{BB962C8B-B14F-4D97-AF65-F5344CB8AC3E}">
        <p14:creationId xmlns:p14="http://schemas.microsoft.com/office/powerpoint/2010/main" val="16136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6B83B2-C291-408F-9E78-36176034A8DD}"/>
              </a:ext>
            </a:extLst>
          </p:cNvPr>
          <p:cNvSpPr>
            <a:spLocks noGrp="1"/>
          </p:cNvSpPr>
          <p:nvPr>
            <p:ph sz="quarter" idx="10"/>
          </p:nvPr>
        </p:nvSpPr>
        <p:spPr/>
        <p:txBody>
          <a:bodyPr/>
          <a:lstStyle/>
          <a:p>
            <a:r>
              <a:rPr lang="en-US" dirty="0"/>
              <a:t>Using operators with data types</a:t>
            </a:r>
          </a:p>
          <a:p>
            <a:r>
              <a:rPr lang="en-US" dirty="0"/>
              <a:t>Try operators (+, -, /, *) with the five variables.</a:t>
            </a:r>
          </a:p>
          <a:p>
            <a:r>
              <a:rPr lang="en-US" dirty="0"/>
              <a:t>Q3. What combinations of operators and operands are valid?</a:t>
            </a:r>
          </a:p>
          <a:p>
            <a:pPr marL="285750" indent="-285750">
              <a:buFontTx/>
              <a:buChar char="-"/>
            </a:pPr>
            <a:endParaRPr lang="en-US" dirty="0"/>
          </a:p>
        </p:txBody>
      </p:sp>
      <p:sp>
        <p:nvSpPr>
          <p:cNvPr id="3" name="Title 2">
            <a:extLst>
              <a:ext uri="{FF2B5EF4-FFF2-40B4-BE49-F238E27FC236}">
                <a16:creationId xmlns:a16="http://schemas.microsoft.com/office/drawing/2014/main" id="{D412715B-54C2-CDCF-3F71-73FE6D3553A7}"/>
              </a:ext>
            </a:extLst>
          </p:cNvPr>
          <p:cNvSpPr>
            <a:spLocks noGrp="1"/>
          </p:cNvSpPr>
          <p:nvPr>
            <p:ph type="title"/>
          </p:nvPr>
        </p:nvSpPr>
        <p:spPr/>
        <p:txBody>
          <a:bodyPr/>
          <a:lstStyle/>
          <a:p>
            <a:r>
              <a:rPr lang="en-US" dirty="0"/>
              <a:t>Python Variables and Data Types</a:t>
            </a:r>
          </a:p>
        </p:txBody>
      </p:sp>
      <p:sp>
        <p:nvSpPr>
          <p:cNvPr id="4" name="Footer Placeholder 3">
            <a:extLst>
              <a:ext uri="{FF2B5EF4-FFF2-40B4-BE49-F238E27FC236}">
                <a16:creationId xmlns:a16="http://schemas.microsoft.com/office/drawing/2014/main" id="{7EB0FB4B-F35C-F9E1-90BF-0B1E0915106D}"/>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DABBCBD-F252-42BF-B0C3-527A64223150}"/>
              </a:ext>
            </a:extLst>
          </p:cNvPr>
          <p:cNvSpPr>
            <a:spLocks noGrp="1"/>
          </p:cNvSpPr>
          <p:nvPr>
            <p:ph type="sldNum" sz="quarter" idx="18"/>
          </p:nvPr>
        </p:nvSpPr>
        <p:spPr/>
        <p:txBody>
          <a:bodyPr/>
          <a:lstStyle/>
          <a:p>
            <a:fld id="{E917DE0E-AFB1-41FD-BC35-27DB61CA125F}" type="slidenum">
              <a:rPr lang="en-AU" smtClean="0"/>
              <a:pPr/>
              <a:t>17</a:t>
            </a:fld>
            <a:endParaRPr lang="en-AU" dirty="0"/>
          </a:p>
        </p:txBody>
      </p:sp>
      <p:pic>
        <p:nvPicPr>
          <p:cNvPr id="7" name="Picture 6" descr="A screenshot of a computer&#10;&#10;Description automatically generated with medium confidence">
            <a:extLst>
              <a:ext uri="{FF2B5EF4-FFF2-40B4-BE49-F238E27FC236}">
                <a16:creationId xmlns:a16="http://schemas.microsoft.com/office/drawing/2014/main" id="{16B279C7-6E30-6F7F-3A34-3EC09213FAAD}"/>
              </a:ext>
            </a:extLst>
          </p:cNvPr>
          <p:cNvPicPr>
            <a:picLocks noChangeAspect="1"/>
          </p:cNvPicPr>
          <p:nvPr/>
        </p:nvPicPr>
        <p:blipFill>
          <a:blip r:embed="rId3"/>
          <a:stretch>
            <a:fillRect/>
          </a:stretch>
        </p:blipFill>
        <p:spPr>
          <a:xfrm>
            <a:off x="1099643" y="3068960"/>
            <a:ext cx="5461131" cy="2602224"/>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D2A8A0B9-87FE-5A51-7250-5CC9F9FB571D}"/>
              </a:ext>
            </a:extLst>
          </p:cNvPr>
          <p:cNvPicPr>
            <a:picLocks noChangeAspect="1"/>
          </p:cNvPicPr>
          <p:nvPr/>
        </p:nvPicPr>
        <p:blipFill>
          <a:blip r:embed="rId4"/>
          <a:stretch>
            <a:fillRect/>
          </a:stretch>
        </p:blipFill>
        <p:spPr>
          <a:xfrm>
            <a:off x="6116521" y="3183625"/>
            <a:ext cx="5101092" cy="2225607"/>
          </a:xfrm>
          <a:prstGeom prst="rect">
            <a:avLst/>
          </a:prstGeom>
        </p:spPr>
      </p:pic>
    </p:spTree>
    <p:extLst>
      <p:ext uri="{BB962C8B-B14F-4D97-AF65-F5344CB8AC3E}">
        <p14:creationId xmlns:p14="http://schemas.microsoft.com/office/powerpoint/2010/main" val="382549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6B83B2-C291-408F-9E78-36176034A8DD}"/>
              </a:ext>
            </a:extLst>
          </p:cNvPr>
          <p:cNvSpPr>
            <a:spLocks noGrp="1"/>
          </p:cNvSpPr>
          <p:nvPr>
            <p:ph sz="quarter" idx="10"/>
          </p:nvPr>
        </p:nvSpPr>
        <p:spPr/>
        <p:txBody>
          <a:bodyPr/>
          <a:lstStyle/>
          <a:p>
            <a:r>
              <a:rPr lang="en-US" dirty="0"/>
              <a:t>Using operators with data types</a:t>
            </a:r>
          </a:p>
          <a:p>
            <a:r>
              <a:rPr lang="en-US" dirty="0"/>
              <a:t>Try operators (+, -, /, *) with the five variables.</a:t>
            </a:r>
          </a:p>
          <a:p>
            <a:r>
              <a:rPr lang="en-US" dirty="0"/>
              <a:t>Q3. What combinations of operators and operands are valid?</a:t>
            </a:r>
          </a:p>
          <a:p>
            <a:pPr marL="285750" indent="-285750">
              <a:buFontTx/>
              <a:buChar char="-"/>
            </a:pPr>
            <a:r>
              <a:rPr lang="en-US" dirty="0"/>
              <a:t>‘int or float’ and ‘int or float’ : +, -,  /, *</a:t>
            </a:r>
          </a:p>
          <a:p>
            <a:pPr marL="285750" indent="-285750">
              <a:buFontTx/>
              <a:buChar char="-"/>
            </a:pPr>
            <a:r>
              <a:rPr lang="en-US" dirty="0"/>
              <a:t>‘str’ and ‘str’: +</a:t>
            </a:r>
          </a:p>
          <a:p>
            <a:pPr marL="285750" indent="-285750">
              <a:buFontTx/>
              <a:buChar char="-"/>
            </a:pPr>
            <a:r>
              <a:rPr lang="en-US" dirty="0"/>
              <a:t>‘str’ and ‘int’: *</a:t>
            </a:r>
          </a:p>
          <a:p>
            <a:pPr marL="285750" indent="-285750">
              <a:buFontTx/>
              <a:buChar char="-"/>
            </a:pPr>
            <a:r>
              <a:rPr lang="en-US" dirty="0"/>
              <a:t>`int or float` and `bool` : +, -, *, / (except division by False (0))</a:t>
            </a:r>
          </a:p>
          <a:p>
            <a:pPr marL="465750" lvl="2" indent="-285750">
              <a:buFontTx/>
              <a:buChar char="-"/>
            </a:pPr>
            <a:r>
              <a:rPr lang="en-US" dirty="0"/>
              <a:t>because True == 1, False == 0</a:t>
            </a:r>
          </a:p>
          <a:p>
            <a:pPr marL="285750" indent="-285750">
              <a:buFontTx/>
              <a:buChar char="-"/>
            </a:pPr>
            <a:endParaRPr lang="en-US" dirty="0"/>
          </a:p>
          <a:p>
            <a:pPr marL="285750" indent="-285750">
              <a:buFontTx/>
              <a:buChar char="-"/>
            </a:pPr>
            <a:endParaRPr lang="en-US" dirty="0"/>
          </a:p>
        </p:txBody>
      </p:sp>
      <p:sp>
        <p:nvSpPr>
          <p:cNvPr id="3" name="Title 2">
            <a:extLst>
              <a:ext uri="{FF2B5EF4-FFF2-40B4-BE49-F238E27FC236}">
                <a16:creationId xmlns:a16="http://schemas.microsoft.com/office/drawing/2014/main" id="{D412715B-54C2-CDCF-3F71-73FE6D3553A7}"/>
              </a:ext>
            </a:extLst>
          </p:cNvPr>
          <p:cNvSpPr>
            <a:spLocks noGrp="1"/>
          </p:cNvSpPr>
          <p:nvPr>
            <p:ph type="title"/>
          </p:nvPr>
        </p:nvSpPr>
        <p:spPr/>
        <p:txBody>
          <a:bodyPr/>
          <a:lstStyle/>
          <a:p>
            <a:r>
              <a:rPr lang="en-US" dirty="0"/>
              <a:t>Python Variables and Data Types</a:t>
            </a:r>
          </a:p>
        </p:txBody>
      </p:sp>
      <p:sp>
        <p:nvSpPr>
          <p:cNvPr id="4" name="Footer Placeholder 3">
            <a:extLst>
              <a:ext uri="{FF2B5EF4-FFF2-40B4-BE49-F238E27FC236}">
                <a16:creationId xmlns:a16="http://schemas.microsoft.com/office/drawing/2014/main" id="{7EB0FB4B-F35C-F9E1-90BF-0B1E0915106D}"/>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DABBCBD-F252-42BF-B0C3-527A64223150}"/>
              </a:ext>
            </a:extLst>
          </p:cNvPr>
          <p:cNvSpPr>
            <a:spLocks noGrp="1"/>
          </p:cNvSpPr>
          <p:nvPr>
            <p:ph type="sldNum" sz="quarter" idx="18"/>
          </p:nvPr>
        </p:nvSpPr>
        <p:spPr/>
        <p:txBody>
          <a:bodyPr/>
          <a:lstStyle/>
          <a:p>
            <a:fld id="{E917DE0E-AFB1-41FD-BC35-27DB61CA125F}" type="slidenum">
              <a:rPr lang="en-AU" smtClean="0"/>
              <a:pPr/>
              <a:t>18</a:t>
            </a:fld>
            <a:endParaRPr lang="en-AU" dirty="0"/>
          </a:p>
        </p:txBody>
      </p:sp>
      <p:pic>
        <p:nvPicPr>
          <p:cNvPr id="7" name="Picture 6" descr="A screenshot of a computer&#10;&#10;Description automatically generated with medium confidence">
            <a:extLst>
              <a:ext uri="{FF2B5EF4-FFF2-40B4-BE49-F238E27FC236}">
                <a16:creationId xmlns:a16="http://schemas.microsoft.com/office/drawing/2014/main" id="{16B279C7-6E30-6F7F-3A34-3EC09213FAAD}"/>
              </a:ext>
            </a:extLst>
          </p:cNvPr>
          <p:cNvPicPr>
            <a:picLocks noChangeAspect="1"/>
          </p:cNvPicPr>
          <p:nvPr/>
        </p:nvPicPr>
        <p:blipFill>
          <a:blip r:embed="rId3"/>
          <a:stretch>
            <a:fillRect/>
          </a:stretch>
        </p:blipFill>
        <p:spPr>
          <a:xfrm>
            <a:off x="6384032" y="1196752"/>
            <a:ext cx="5461131" cy="2602224"/>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D2A8A0B9-87FE-5A51-7250-5CC9F9FB571D}"/>
              </a:ext>
            </a:extLst>
          </p:cNvPr>
          <p:cNvPicPr>
            <a:picLocks noChangeAspect="1"/>
          </p:cNvPicPr>
          <p:nvPr/>
        </p:nvPicPr>
        <p:blipFill>
          <a:blip r:embed="rId4"/>
          <a:stretch>
            <a:fillRect/>
          </a:stretch>
        </p:blipFill>
        <p:spPr>
          <a:xfrm>
            <a:off x="6584769" y="3158643"/>
            <a:ext cx="5101092" cy="2225607"/>
          </a:xfrm>
          <a:prstGeom prst="rect">
            <a:avLst/>
          </a:prstGeom>
        </p:spPr>
      </p:pic>
    </p:spTree>
    <p:extLst>
      <p:ext uri="{BB962C8B-B14F-4D97-AF65-F5344CB8AC3E}">
        <p14:creationId xmlns:p14="http://schemas.microsoft.com/office/powerpoint/2010/main" val="275854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A6E74094-4415-B92C-9746-9914C232AE4C}"/>
              </a:ext>
            </a:extLst>
          </p:cNvPr>
          <p:cNvGraphicFramePr>
            <a:graphicFrameLocks noGrp="1"/>
          </p:cNvGraphicFramePr>
          <p:nvPr>
            <p:ph sz="quarter" idx="10"/>
            <p:extLst>
              <p:ext uri="{D42A27DB-BD31-4B8C-83A1-F6EECF244321}">
                <p14:modId xmlns:p14="http://schemas.microsoft.com/office/powerpoint/2010/main" val="3358928877"/>
              </p:ext>
            </p:extLst>
          </p:nvPr>
        </p:nvGraphicFramePr>
        <p:xfrm>
          <a:off x="695325" y="1772816"/>
          <a:ext cx="9577387" cy="4450080"/>
        </p:xfrm>
        <a:graphic>
          <a:graphicData uri="http://schemas.openxmlformats.org/drawingml/2006/table">
            <a:tbl>
              <a:tblPr firstRow="1" bandRow="1">
                <a:tableStyleId>{5C22544A-7EE6-4342-B048-85BDC9FD1C3A}</a:tableStyleId>
              </a:tblPr>
              <a:tblGrid>
                <a:gridCol w="3123080">
                  <a:extLst>
                    <a:ext uri="{9D8B030D-6E8A-4147-A177-3AD203B41FA5}">
                      <a16:colId xmlns:a16="http://schemas.microsoft.com/office/drawing/2014/main" val="182079881"/>
                    </a:ext>
                  </a:extLst>
                </a:gridCol>
                <a:gridCol w="4580438">
                  <a:extLst>
                    <a:ext uri="{9D8B030D-6E8A-4147-A177-3AD203B41FA5}">
                      <a16:colId xmlns:a16="http://schemas.microsoft.com/office/drawing/2014/main" val="959389027"/>
                    </a:ext>
                  </a:extLst>
                </a:gridCol>
                <a:gridCol w="1873869">
                  <a:extLst>
                    <a:ext uri="{9D8B030D-6E8A-4147-A177-3AD203B41FA5}">
                      <a16:colId xmlns:a16="http://schemas.microsoft.com/office/drawing/2014/main" val="1633500496"/>
                    </a:ext>
                  </a:extLst>
                </a:gridCol>
              </a:tblGrid>
              <a:tr h="370840">
                <a:tc>
                  <a:txBody>
                    <a:bodyPr/>
                    <a:lstStyle/>
                    <a:p>
                      <a:r>
                        <a:rPr lang="en-US" dirty="0"/>
                        <a:t>Operation</a:t>
                      </a:r>
                    </a:p>
                  </a:txBody>
                  <a:tcPr/>
                </a:tc>
                <a:tc>
                  <a:txBody>
                    <a:bodyPr/>
                    <a:lstStyle/>
                    <a:p>
                      <a:r>
                        <a:rPr lang="en-US" dirty="0"/>
                        <a:t>Meaning</a:t>
                      </a:r>
                    </a:p>
                  </a:txBody>
                  <a:tcPr/>
                </a:tc>
                <a:tc>
                  <a:txBody>
                    <a:bodyPr/>
                    <a:lstStyle/>
                    <a:p>
                      <a:r>
                        <a:rPr lang="en-US" dirty="0"/>
                        <a:t>Result</a:t>
                      </a:r>
                    </a:p>
                  </a:txBody>
                  <a:tcPr/>
                </a:tc>
                <a:extLst>
                  <a:ext uri="{0D108BD9-81ED-4DB2-BD59-A6C34878D82A}">
                    <a16:rowId xmlns:a16="http://schemas.microsoft.com/office/drawing/2014/main" val="3167964972"/>
                  </a:ext>
                </a:extLst>
              </a:tr>
              <a:tr h="370840">
                <a:tc>
                  <a:txBody>
                    <a:bodyPr/>
                    <a:lstStyle/>
                    <a:p>
                      <a:r>
                        <a:rPr lang="en-US" dirty="0"/>
                        <a:t>1 + 4</a:t>
                      </a:r>
                    </a:p>
                  </a:txBody>
                  <a:tcPr/>
                </a:tc>
                <a:tc>
                  <a:txBody>
                    <a:bodyPr/>
                    <a:lstStyle/>
                    <a:p>
                      <a:r>
                        <a:rPr lang="en-US" dirty="0"/>
                        <a:t>sum</a:t>
                      </a:r>
                    </a:p>
                  </a:txBody>
                  <a:tcPr/>
                </a:tc>
                <a:tc>
                  <a:txBody>
                    <a:bodyPr/>
                    <a:lstStyle/>
                    <a:p>
                      <a:r>
                        <a:rPr lang="en-US" dirty="0"/>
                        <a:t>5</a:t>
                      </a:r>
                    </a:p>
                  </a:txBody>
                  <a:tcPr/>
                </a:tc>
                <a:extLst>
                  <a:ext uri="{0D108BD9-81ED-4DB2-BD59-A6C34878D82A}">
                    <a16:rowId xmlns:a16="http://schemas.microsoft.com/office/drawing/2014/main" val="4127077221"/>
                  </a:ext>
                </a:extLst>
              </a:tr>
              <a:tr h="370840">
                <a:tc>
                  <a:txBody>
                    <a:bodyPr/>
                    <a:lstStyle/>
                    <a:p>
                      <a:r>
                        <a:rPr lang="en-US" dirty="0"/>
                        <a:t>1 – 4</a:t>
                      </a:r>
                    </a:p>
                  </a:txBody>
                  <a:tcPr/>
                </a:tc>
                <a:tc>
                  <a:txBody>
                    <a:bodyPr/>
                    <a:lstStyle/>
                    <a:p>
                      <a:r>
                        <a:rPr lang="en-US" dirty="0"/>
                        <a:t>difference</a:t>
                      </a:r>
                    </a:p>
                  </a:txBody>
                  <a:tcPr/>
                </a:tc>
                <a:tc>
                  <a:txBody>
                    <a:bodyPr/>
                    <a:lstStyle/>
                    <a:p>
                      <a:r>
                        <a:rPr lang="en-US" dirty="0"/>
                        <a:t>-3</a:t>
                      </a:r>
                    </a:p>
                  </a:txBody>
                  <a:tcPr/>
                </a:tc>
                <a:extLst>
                  <a:ext uri="{0D108BD9-81ED-4DB2-BD59-A6C34878D82A}">
                    <a16:rowId xmlns:a16="http://schemas.microsoft.com/office/drawing/2014/main" val="3229969392"/>
                  </a:ext>
                </a:extLst>
              </a:tr>
              <a:tr h="370840">
                <a:tc>
                  <a:txBody>
                    <a:bodyPr/>
                    <a:lstStyle/>
                    <a:p>
                      <a:r>
                        <a:rPr lang="en-US" dirty="0"/>
                        <a:t>1 * 4 </a:t>
                      </a:r>
                    </a:p>
                  </a:txBody>
                  <a:tcPr/>
                </a:tc>
                <a:tc>
                  <a:txBody>
                    <a:bodyPr/>
                    <a:lstStyle/>
                    <a:p>
                      <a:r>
                        <a:rPr lang="en-US" dirty="0"/>
                        <a:t>product</a:t>
                      </a:r>
                    </a:p>
                  </a:txBody>
                  <a:tcPr/>
                </a:tc>
                <a:tc>
                  <a:txBody>
                    <a:bodyPr/>
                    <a:lstStyle/>
                    <a:p>
                      <a:r>
                        <a:rPr lang="en-US" dirty="0"/>
                        <a:t>4</a:t>
                      </a:r>
                    </a:p>
                  </a:txBody>
                  <a:tcPr/>
                </a:tc>
                <a:extLst>
                  <a:ext uri="{0D108BD9-81ED-4DB2-BD59-A6C34878D82A}">
                    <a16:rowId xmlns:a16="http://schemas.microsoft.com/office/drawing/2014/main" val="1629223456"/>
                  </a:ext>
                </a:extLst>
              </a:tr>
              <a:tr h="370840">
                <a:tc>
                  <a:txBody>
                    <a:bodyPr/>
                    <a:lstStyle/>
                    <a:p>
                      <a:r>
                        <a:rPr lang="en-US" dirty="0"/>
                        <a:t>1 / 4, 11 / 5</a:t>
                      </a:r>
                    </a:p>
                  </a:txBody>
                  <a:tcPr/>
                </a:tc>
                <a:tc>
                  <a:txBody>
                    <a:bodyPr/>
                    <a:lstStyle/>
                    <a:p>
                      <a:r>
                        <a:rPr lang="en-US" dirty="0"/>
                        <a:t>quotient of 1 and 4</a:t>
                      </a:r>
                    </a:p>
                  </a:txBody>
                  <a:tcPr/>
                </a:tc>
                <a:tc>
                  <a:txBody>
                    <a:bodyPr/>
                    <a:lstStyle/>
                    <a:p>
                      <a:r>
                        <a:rPr lang="en-US" dirty="0"/>
                        <a:t>0.25, 2.2</a:t>
                      </a:r>
                    </a:p>
                  </a:txBody>
                  <a:tcPr/>
                </a:tc>
                <a:extLst>
                  <a:ext uri="{0D108BD9-81ED-4DB2-BD59-A6C34878D82A}">
                    <a16:rowId xmlns:a16="http://schemas.microsoft.com/office/drawing/2014/main" val="2200462044"/>
                  </a:ext>
                </a:extLst>
              </a:tr>
              <a:tr h="370840">
                <a:tc>
                  <a:txBody>
                    <a:bodyPr/>
                    <a:lstStyle/>
                    <a:p>
                      <a:r>
                        <a:rPr lang="en-US" dirty="0"/>
                        <a:t>1 // 4, 11 // 5</a:t>
                      </a:r>
                    </a:p>
                  </a:txBody>
                  <a:tcPr/>
                </a:tc>
                <a:tc>
                  <a:txBody>
                    <a:bodyPr/>
                    <a:lstStyle/>
                    <a:p>
                      <a:r>
                        <a:rPr lang="en-US" dirty="0"/>
                        <a:t>floored quotient of 1 and 4</a:t>
                      </a:r>
                    </a:p>
                  </a:txBody>
                  <a:tcPr/>
                </a:tc>
                <a:tc>
                  <a:txBody>
                    <a:bodyPr/>
                    <a:lstStyle/>
                    <a:p>
                      <a:r>
                        <a:rPr lang="en-US" dirty="0"/>
                        <a:t>0, 2, 2</a:t>
                      </a:r>
                    </a:p>
                  </a:txBody>
                  <a:tcPr/>
                </a:tc>
                <a:extLst>
                  <a:ext uri="{0D108BD9-81ED-4DB2-BD59-A6C34878D82A}">
                    <a16:rowId xmlns:a16="http://schemas.microsoft.com/office/drawing/2014/main" val="1001724986"/>
                  </a:ext>
                </a:extLst>
              </a:tr>
              <a:tr h="370840">
                <a:tc>
                  <a:txBody>
                    <a:bodyPr/>
                    <a:lstStyle/>
                    <a:p>
                      <a:r>
                        <a:rPr lang="en-US" dirty="0"/>
                        <a:t>1 % 4</a:t>
                      </a:r>
                    </a:p>
                  </a:txBody>
                  <a:tcPr/>
                </a:tc>
                <a:tc>
                  <a:txBody>
                    <a:bodyPr/>
                    <a:lstStyle/>
                    <a:p>
                      <a:r>
                        <a:rPr lang="en-US" dirty="0"/>
                        <a:t>remainder of 1 / 4</a:t>
                      </a:r>
                    </a:p>
                  </a:txBody>
                  <a:tcPr/>
                </a:tc>
                <a:tc>
                  <a:txBody>
                    <a:bodyPr/>
                    <a:lstStyle/>
                    <a:p>
                      <a:r>
                        <a:rPr lang="en-US" dirty="0"/>
                        <a:t>1</a:t>
                      </a:r>
                    </a:p>
                  </a:txBody>
                  <a:tcPr/>
                </a:tc>
                <a:extLst>
                  <a:ext uri="{0D108BD9-81ED-4DB2-BD59-A6C34878D82A}">
                    <a16:rowId xmlns:a16="http://schemas.microsoft.com/office/drawing/2014/main" val="702371539"/>
                  </a:ext>
                </a:extLst>
              </a:tr>
              <a:tr h="370840">
                <a:tc>
                  <a:txBody>
                    <a:bodyPr/>
                    <a:lstStyle/>
                    <a:p>
                      <a:r>
                        <a:rPr lang="en-US" dirty="0"/>
                        <a:t>abs(-4)</a:t>
                      </a:r>
                    </a:p>
                  </a:txBody>
                  <a:tcPr/>
                </a:tc>
                <a:tc>
                  <a:txBody>
                    <a:bodyPr/>
                    <a:lstStyle/>
                    <a:p>
                      <a:r>
                        <a:rPr lang="en-US" dirty="0"/>
                        <a:t>absolute</a:t>
                      </a:r>
                    </a:p>
                  </a:txBody>
                  <a:tcPr/>
                </a:tc>
                <a:tc>
                  <a:txBody>
                    <a:bodyPr/>
                    <a:lstStyle/>
                    <a:p>
                      <a:r>
                        <a:rPr lang="en-US" dirty="0"/>
                        <a:t>4</a:t>
                      </a:r>
                    </a:p>
                  </a:txBody>
                  <a:tcPr/>
                </a:tc>
                <a:extLst>
                  <a:ext uri="{0D108BD9-81ED-4DB2-BD59-A6C34878D82A}">
                    <a16:rowId xmlns:a16="http://schemas.microsoft.com/office/drawing/2014/main" val="3030391148"/>
                  </a:ext>
                </a:extLst>
              </a:tr>
              <a:tr h="370840">
                <a:tc>
                  <a:txBody>
                    <a:bodyPr/>
                    <a:lstStyle/>
                    <a:p>
                      <a:r>
                        <a:rPr lang="en-US" dirty="0"/>
                        <a:t>int(3.14), int(3.9)</a:t>
                      </a:r>
                    </a:p>
                  </a:txBody>
                  <a:tcPr/>
                </a:tc>
                <a:tc>
                  <a:txBody>
                    <a:bodyPr/>
                    <a:lstStyle/>
                    <a:p>
                      <a:r>
                        <a:rPr lang="en-US" dirty="0"/>
                        <a:t>convert to integer</a:t>
                      </a:r>
                    </a:p>
                  </a:txBody>
                  <a:tcPr/>
                </a:tc>
                <a:tc>
                  <a:txBody>
                    <a:bodyPr/>
                    <a:lstStyle/>
                    <a:p>
                      <a:r>
                        <a:rPr lang="en-US" dirty="0"/>
                        <a:t>3</a:t>
                      </a:r>
                    </a:p>
                  </a:txBody>
                  <a:tcPr/>
                </a:tc>
                <a:extLst>
                  <a:ext uri="{0D108BD9-81ED-4DB2-BD59-A6C34878D82A}">
                    <a16:rowId xmlns:a16="http://schemas.microsoft.com/office/drawing/2014/main" val="398944039"/>
                  </a:ext>
                </a:extLst>
              </a:tr>
              <a:tr h="370840">
                <a:tc>
                  <a:txBody>
                    <a:bodyPr/>
                    <a:lstStyle/>
                    <a:p>
                      <a:r>
                        <a:rPr lang="en-US" dirty="0"/>
                        <a:t>float(3)</a:t>
                      </a:r>
                    </a:p>
                  </a:txBody>
                  <a:tcPr/>
                </a:tc>
                <a:tc>
                  <a:txBody>
                    <a:bodyPr/>
                    <a:lstStyle/>
                    <a:p>
                      <a:r>
                        <a:rPr lang="en-US" dirty="0"/>
                        <a:t>convert to floating point</a:t>
                      </a:r>
                    </a:p>
                  </a:txBody>
                  <a:tcPr/>
                </a:tc>
                <a:tc>
                  <a:txBody>
                    <a:bodyPr/>
                    <a:lstStyle/>
                    <a:p>
                      <a:r>
                        <a:rPr lang="en-US" dirty="0"/>
                        <a:t>3.0</a:t>
                      </a:r>
                    </a:p>
                  </a:txBody>
                  <a:tcPr/>
                </a:tc>
                <a:extLst>
                  <a:ext uri="{0D108BD9-81ED-4DB2-BD59-A6C34878D82A}">
                    <a16:rowId xmlns:a16="http://schemas.microsoft.com/office/drawing/2014/main" val="2712300476"/>
                  </a:ext>
                </a:extLst>
              </a:tr>
              <a:tr h="370840">
                <a:tc>
                  <a:txBody>
                    <a:bodyPr/>
                    <a:lstStyle/>
                    <a:p>
                      <a:r>
                        <a:rPr lang="en-US" dirty="0"/>
                        <a:t>pow(2,3)</a:t>
                      </a:r>
                    </a:p>
                  </a:txBody>
                  <a:tcPr/>
                </a:tc>
                <a:tc>
                  <a:txBody>
                    <a:bodyPr/>
                    <a:lstStyle/>
                    <a:p>
                      <a:r>
                        <a:rPr lang="en-US" dirty="0"/>
                        <a:t>2 to the power 3</a:t>
                      </a:r>
                    </a:p>
                  </a:txBody>
                  <a:tcPr/>
                </a:tc>
                <a:tc>
                  <a:txBody>
                    <a:bodyPr/>
                    <a:lstStyle/>
                    <a:p>
                      <a:r>
                        <a:rPr lang="en-US" dirty="0"/>
                        <a:t>8</a:t>
                      </a:r>
                    </a:p>
                  </a:txBody>
                  <a:tcPr/>
                </a:tc>
                <a:extLst>
                  <a:ext uri="{0D108BD9-81ED-4DB2-BD59-A6C34878D82A}">
                    <a16:rowId xmlns:a16="http://schemas.microsoft.com/office/drawing/2014/main" val="1007987606"/>
                  </a:ext>
                </a:extLst>
              </a:tr>
              <a:tr h="370840">
                <a:tc>
                  <a:txBody>
                    <a:bodyPr/>
                    <a:lstStyle/>
                    <a:p>
                      <a:r>
                        <a:rPr lang="en-US" dirty="0"/>
                        <a:t>2 ** 3</a:t>
                      </a:r>
                    </a:p>
                  </a:txBody>
                  <a:tcPr/>
                </a:tc>
                <a:tc>
                  <a:txBody>
                    <a:bodyPr/>
                    <a:lstStyle/>
                    <a:p>
                      <a:r>
                        <a:rPr lang="en-US" dirty="0"/>
                        <a:t>2 to the power 3</a:t>
                      </a:r>
                    </a:p>
                  </a:txBody>
                  <a:tcPr/>
                </a:tc>
                <a:tc>
                  <a:txBody>
                    <a:bodyPr/>
                    <a:lstStyle/>
                    <a:p>
                      <a:r>
                        <a:rPr lang="en-US" dirty="0"/>
                        <a:t>8</a:t>
                      </a:r>
                    </a:p>
                  </a:txBody>
                  <a:tcPr/>
                </a:tc>
                <a:extLst>
                  <a:ext uri="{0D108BD9-81ED-4DB2-BD59-A6C34878D82A}">
                    <a16:rowId xmlns:a16="http://schemas.microsoft.com/office/drawing/2014/main" val="1242814721"/>
                  </a:ext>
                </a:extLst>
              </a:tr>
            </a:tbl>
          </a:graphicData>
        </a:graphic>
      </p:graphicFrame>
      <p:sp>
        <p:nvSpPr>
          <p:cNvPr id="3" name="Title 2">
            <a:extLst>
              <a:ext uri="{FF2B5EF4-FFF2-40B4-BE49-F238E27FC236}">
                <a16:creationId xmlns:a16="http://schemas.microsoft.com/office/drawing/2014/main" id="{1F165CE7-73A6-7774-61A5-348E0E1A9C87}"/>
              </a:ext>
            </a:extLst>
          </p:cNvPr>
          <p:cNvSpPr>
            <a:spLocks noGrp="1"/>
          </p:cNvSpPr>
          <p:nvPr>
            <p:ph type="title"/>
          </p:nvPr>
        </p:nvSpPr>
        <p:spPr/>
        <p:txBody>
          <a:bodyPr/>
          <a:lstStyle/>
          <a:p>
            <a:r>
              <a:rPr lang="en-US" dirty="0"/>
              <a:t>Python Variables and Data Types</a:t>
            </a:r>
          </a:p>
        </p:txBody>
      </p:sp>
      <p:sp>
        <p:nvSpPr>
          <p:cNvPr id="4" name="Footer Placeholder 3">
            <a:extLst>
              <a:ext uri="{FF2B5EF4-FFF2-40B4-BE49-F238E27FC236}">
                <a16:creationId xmlns:a16="http://schemas.microsoft.com/office/drawing/2014/main" id="{3DDC3759-27DB-8F90-8491-ADA32B53642A}"/>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1D932C7D-9DF7-79A9-B53D-CB9842F8306F}"/>
              </a:ext>
            </a:extLst>
          </p:cNvPr>
          <p:cNvSpPr>
            <a:spLocks noGrp="1"/>
          </p:cNvSpPr>
          <p:nvPr>
            <p:ph type="sldNum" sz="quarter" idx="18"/>
          </p:nvPr>
        </p:nvSpPr>
        <p:spPr/>
        <p:txBody>
          <a:bodyPr/>
          <a:lstStyle/>
          <a:p>
            <a:fld id="{E917DE0E-AFB1-41FD-BC35-27DB61CA125F}" type="slidenum">
              <a:rPr lang="en-AU" smtClean="0"/>
              <a:pPr/>
              <a:t>19</a:t>
            </a:fld>
            <a:endParaRPr lang="en-AU" dirty="0"/>
          </a:p>
        </p:txBody>
      </p:sp>
      <p:sp>
        <p:nvSpPr>
          <p:cNvPr id="2" name="Text Placeholder 1">
            <a:extLst>
              <a:ext uri="{FF2B5EF4-FFF2-40B4-BE49-F238E27FC236}">
                <a16:creationId xmlns:a16="http://schemas.microsoft.com/office/drawing/2014/main" id="{E9CBB6FB-FCC4-8FFC-3A26-C73A271FB4D0}"/>
              </a:ext>
            </a:extLst>
          </p:cNvPr>
          <p:cNvSpPr>
            <a:spLocks noGrp="1"/>
          </p:cNvSpPr>
          <p:nvPr>
            <p:ph type="body" sz="quarter" idx="31"/>
          </p:nvPr>
        </p:nvSpPr>
        <p:spPr/>
        <p:txBody>
          <a:bodyPr/>
          <a:lstStyle/>
          <a:p>
            <a:r>
              <a:rPr lang="en-US" dirty="0"/>
              <a:t>Numeric Types – int, float and complex</a:t>
            </a:r>
          </a:p>
        </p:txBody>
      </p:sp>
    </p:spTree>
    <p:extLst>
      <p:ext uri="{BB962C8B-B14F-4D97-AF65-F5344CB8AC3E}">
        <p14:creationId xmlns:p14="http://schemas.microsoft.com/office/powerpoint/2010/main" val="34336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2" name="Picture Placeholder 11"/>
          <p:cNvPicPr>
            <a:picLocks noGrp="1" noChangeAspect="1"/>
          </p:cNvPicPr>
          <p:nvPr>
            <p:ph type="pic" sz="quarter" idx="22"/>
          </p:nvPr>
        </p:nvPicPr>
        <p:blipFill>
          <a:blip r:embed="rId3" cstate="screen">
            <a:extLst>
              <a:ext uri="{28A0092B-C50C-407E-A947-70E740481C1C}">
                <a14:useLocalDpi xmlns:a14="http://schemas.microsoft.com/office/drawing/2010/main"/>
              </a:ext>
            </a:extLst>
          </a:blip>
          <a:srcRect/>
          <a:stretch/>
        </p:blipFill>
        <p:spPr bwMode="auto">
          <a:prstGeom prst="rect">
            <a:avLst/>
          </a:prstGeom>
        </p:spPr>
      </p:pic>
      <p:sp>
        <p:nvSpPr>
          <p:cNvPr id="7" name="Content Placeholder 6"/>
          <p:cNvSpPr>
            <a:spLocks noGrp="1"/>
          </p:cNvSpPr>
          <p:nvPr>
            <p:ph sz="quarter" idx="23"/>
          </p:nvPr>
        </p:nvSpPr>
        <p:spPr bwMode="auto"/>
        <p:txBody>
          <a:bodyPr/>
          <a:lstStyle/>
          <a:p>
            <a:pPr lvl="1">
              <a:defRPr/>
            </a:pPr>
            <a:r>
              <a:rPr lang="en-AU" dirty="0"/>
              <a:t>The University of Queensland (UQ) acknowledges the Traditional Owners and their custodianship of the lands on which we meet.</a:t>
            </a:r>
            <a:endParaRPr dirty="0"/>
          </a:p>
          <a:p>
            <a:pPr lvl="1">
              <a:defRPr/>
            </a:pPr>
            <a:r>
              <a:rPr lang="en-AU" dirty="0"/>
              <a:t>We pay our respects to their Ancestors and their descendants, who continue cultural and spiritual connections to Country.</a:t>
            </a:r>
            <a:endParaRPr dirty="0"/>
          </a:p>
          <a:p>
            <a:pPr lvl="1">
              <a:defRPr/>
            </a:pPr>
            <a:r>
              <a:rPr lang="en-AU" dirty="0"/>
              <a:t>We recognise their valuable contributions to Australian and global society.</a:t>
            </a:r>
            <a:endParaRPr dirty="0"/>
          </a:p>
        </p:txBody>
      </p:sp>
      <p:sp>
        <p:nvSpPr>
          <p:cNvPr id="2" name="Title 1"/>
          <p:cNvSpPr>
            <a:spLocks noGrp="1"/>
          </p:cNvSpPr>
          <p:nvPr>
            <p:ph type="title"/>
          </p:nvPr>
        </p:nvSpPr>
        <p:spPr bwMode="auto"/>
        <p:txBody>
          <a:bodyPr/>
          <a:lstStyle/>
          <a:p>
            <a:pPr>
              <a:defRPr/>
            </a:pPr>
            <a:r>
              <a:rPr lang="en-AU" spc="0" dirty="0"/>
              <a:t>Acknowledgement  </a:t>
            </a:r>
            <a:br>
              <a:rPr lang="en-AU" spc="0" dirty="0"/>
            </a:br>
            <a:r>
              <a:rPr lang="en-AU" spc="0" dirty="0"/>
              <a:t>of Country</a:t>
            </a:r>
            <a:endParaRPr dirty="0"/>
          </a:p>
        </p:txBody>
      </p:sp>
      <p:sp>
        <p:nvSpPr>
          <p:cNvPr id="8" name="TextBox 7"/>
          <p:cNvSpPr txBox="1"/>
          <p:nvPr/>
        </p:nvSpPr>
        <p:spPr bwMode="auto">
          <a:xfrm>
            <a:off x="720000" y="6401514"/>
            <a:ext cx="5832648" cy="123111"/>
          </a:xfrm>
          <a:prstGeom prst="rect">
            <a:avLst/>
          </a:prstGeom>
          <a:noFill/>
        </p:spPr>
        <p:txBody>
          <a:bodyPr wrap="square" lIns="0" tIns="0" rIns="0" bIns="0" rtlCol="0">
            <a:spAutoFit/>
          </a:bodyPr>
          <a:lstStyle/>
          <a:p>
            <a:pPr>
              <a:defRPr/>
            </a:pPr>
            <a:r>
              <a:rPr lang="en-AU" sz="800">
                <a:latin typeface="Arial"/>
              </a:rPr>
              <a:t>Image: Digital reproduction of </a:t>
            </a:r>
            <a:r>
              <a:rPr lang="en-AU" sz="800" i="1">
                <a:latin typeface="Arial"/>
              </a:rPr>
              <a:t>A guidance through time</a:t>
            </a:r>
            <a:r>
              <a:rPr lang="en-AU" sz="800">
                <a:latin typeface="Arial"/>
              </a:rPr>
              <a:t> by Casey Coolwell and Kyra Mancktelow</a:t>
            </a:r>
            <a:endParaRPr lang="en-US" sz="800">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FF52084-BC06-0D3E-D527-D29382736FEA}"/>
              </a:ext>
            </a:extLst>
          </p:cNvPr>
          <p:cNvSpPr>
            <a:spLocks noGrp="1"/>
          </p:cNvSpPr>
          <p:nvPr>
            <p:ph sz="quarter" idx="10"/>
          </p:nvPr>
        </p:nvSpPr>
        <p:spPr/>
        <p:txBody>
          <a:bodyPr/>
          <a:lstStyle/>
          <a:p>
            <a:r>
              <a:rPr lang="en-US" dirty="0"/>
              <a:t>The basic `print()` function does not provide direct control over the decimal point precision of floating-point numbers.</a:t>
            </a:r>
          </a:p>
          <a:p>
            <a:r>
              <a:rPr lang="en-US" dirty="0"/>
              <a:t>% operator:</a:t>
            </a:r>
          </a:p>
          <a:p>
            <a:pPr marL="285750" indent="-285750">
              <a:buFontTx/>
              <a:buChar char="-"/>
            </a:pPr>
            <a:r>
              <a:rPr lang="en-US" dirty="0"/>
              <a:t>`%s`</a:t>
            </a:r>
            <a:r>
              <a:rPr lang="en-US" b="0" dirty="0"/>
              <a:t> for string, `</a:t>
            </a:r>
            <a:r>
              <a:rPr lang="en-US" dirty="0"/>
              <a:t>%d</a:t>
            </a:r>
            <a:r>
              <a:rPr lang="en-US" b="0" dirty="0"/>
              <a:t>` for integer and `</a:t>
            </a:r>
            <a:r>
              <a:rPr lang="en-US" dirty="0"/>
              <a:t>%f` </a:t>
            </a:r>
            <a:r>
              <a:rPr lang="en-US" b="0" dirty="0"/>
              <a:t>for float.</a:t>
            </a:r>
          </a:p>
          <a:p>
            <a:r>
              <a:rPr lang="en-US" dirty="0"/>
              <a:t>`format()` : since Python 3.0</a:t>
            </a:r>
          </a:p>
          <a:p>
            <a:r>
              <a:rPr lang="en-US" dirty="0"/>
              <a:t>f-strings: since Python 3.6</a:t>
            </a:r>
          </a:p>
          <a:p>
            <a:r>
              <a:rPr lang="en-US" dirty="0"/>
              <a:t>- `{:d}` for integer, `{:f}` for a floating-point number with two decimal places</a:t>
            </a:r>
          </a:p>
          <a:p>
            <a:endParaRPr lang="en-US" dirty="0"/>
          </a:p>
        </p:txBody>
      </p:sp>
      <p:sp>
        <p:nvSpPr>
          <p:cNvPr id="3" name="Title 2">
            <a:extLst>
              <a:ext uri="{FF2B5EF4-FFF2-40B4-BE49-F238E27FC236}">
                <a16:creationId xmlns:a16="http://schemas.microsoft.com/office/drawing/2014/main" id="{D517C6AC-F980-FCA8-5007-D0B12AE10CD0}"/>
              </a:ext>
            </a:extLst>
          </p:cNvPr>
          <p:cNvSpPr>
            <a:spLocks noGrp="1"/>
          </p:cNvSpPr>
          <p:nvPr>
            <p:ph type="title"/>
          </p:nvPr>
        </p:nvSpPr>
        <p:spPr/>
        <p:txBody>
          <a:bodyPr/>
          <a:lstStyle/>
          <a:p>
            <a:r>
              <a:rPr lang="en-US" dirty="0"/>
              <a:t>Python Variables and Data Types</a:t>
            </a:r>
          </a:p>
        </p:txBody>
      </p:sp>
      <p:sp>
        <p:nvSpPr>
          <p:cNvPr id="4" name="Footer Placeholder 3">
            <a:extLst>
              <a:ext uri="{FF2B5EF4-FFF2-40B4-BE49-F238E27FC236}">
                <a16:creationId xmlns:a16="http://schemas.microsoft.com/office/drawing/2014/main" id="{96E2A976-B96F-1A44-C18D-EEE252D0293F}"/>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35C1ECB5-4377-208A-D75E-A9E6A8493F29}"/>
              </a:ext>
            </a:extLst>
          </p:cNvPr>
          <p:cNvSpPr>
            <a:spLocks noGrp="1"/>
          </p:cNvSpPr>
          <p:nvPr>
            <p:ph type="sldNum" sz="quarter" idx="18"/>
          </p:nvPr>
        </p:nvSpPr>
        <p:spPr/>
        <p:txBody>
          <a:bodyPr/>
          <a:lstStyle/>
          <a:p>
            <a:fld id="{E917DE0E-AFB1-41FD-BC35-27DB61CA125F}" type="slidenum">
              <a:rPr lang="en-AU" smtClean="0"/>
              <a:pPr/>
              <a:t>20</a:t>
            </a:fld>
            <a:endParaRPr lang="en-AU" dirty="0"/>
          </a:p>
        </p:txBody>
      </p:sp>
      <p:sp>
        <p:nvSpPr>
          <p:cNvPr id="2" name="Text Placeholder 1">
            <a:extLst>
              <a:ext uri="{FF2B5EF4-FFF2-40B4-BE49-F238E27FC236}">
                <a16:creationId xmlns:a16="http://schemas.microsoft.com/office/drawing/2014/main" id="{BC77273F-0A38-39A9-91F0-4021568842B7}"/>
              </a:ext>
            </a:extLst>
          </p:cNvPr>
          <p:cNvSpPr>
            <a:spLocks noGrp="1"/>
          </p:cNvSpPr>
          <p:nvPr>
            <p:ph type="body" sz="quarter" idx="31"/>
          </p:nvPr>
        </p:nvSpPr>
        <p:spPr/>
        <p:txBody>
          <a:bodyPr/>
          <a:lstStyle/>
          <a:p>
            <a:r>
              <a:rPr lang="en-US" dirty="0"/>
              <a:t>Python String Formatting</a:t>
            </a:r>
          </a:p>
        </p:txBody>
      </p:sp>
      <p:pic>
        <p:nvPicPr>
          <p:cNvPr id="26" name="Picture 25" descr="A screenshot of a computer&#10;&#10;Description automatically generated with medium confidence">
            <a:extLst>
              <a:ext uri="{FF2B5EF4-FFF2-40B4-BE49-F238E27FC236}">
                <a16:creationId xmlns:a16="http://schemas.microsoft.com/office/drawing/2014/main" id="{97432AD3-E099-6883-DB0E-08C7A00BA57E}"/>
              </a:ext>
            </a:extLst>
          </p:cNvPr>
          <p:cNvPicPr>
            <a:picLocks noChangeAspect="1"/>
          </p:cNvPicPr>
          <p:nvPr/>
        </p:nvPicPr>
        <p:blipFill>
          <a:blip r:embed="rId3"/>
          <a:stretch>
            <a:fillRect/>
          </a:stretch>
        </p:blipFill>
        <p:spPr>
          <a:xfrm>
            <a:off x="7176120" y="2291671"/>
            <a:ext cx="5256584" cy="3416531"/>
          </a:xfrm>
          <a:prstGeom prst="rect">
            <a:avLst/>
          </a:prstGeom>
        </p:spPr>
      </p:pic>
      <p:sp>
        <p:nvSpPr>
          <p:cNvPr id="28" name="Rectangle 27">
            <a:extLst>
              <a:ext uri="{FF2B5EF4-FFF2-40B4-BE49-F238E27FC236}">
                <a16:creationId xmlns:a16="http://schemas.microsoft.com/office/drawing/2014/main" id="{5DA7B2CB-4319-EF6F-6F14-32D5576E23A1}"/>
              </a:ext>
            </a:extLst>
          </p:cNvPr>
          <p:cNvSpPr/>
          <p:nvPr/>
        </p:nvSpPr>
        <p:spPr>
          <a:xfrm>
            <a:off x="1199456" y="4596877"/>
            <a:ext cx="160813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{:.2f}</a:t>
            </a:r>
          </a:p>
        </p:txBody>
      </p:sp>
      <p:sp>
        <p:nvSpPr>
          <p:cNvPr id="29" name="TextBox 28">
            <a:extLst>
              <a:ext uri="{FF2B5EF4-FFF2-40B4-BE49-F238E27FC236}">
                <a16:creationId xmlns:a16="http://schemas.microsoft.com/office/drawing/2014/main" id="{3C1B1761-0427-B435-7756-5ABEAF5271C1}"/>
              </a:ext>
            </a:extLst>
          </p:cNvPr>
          <p:cNvSpPr txBox="1"/>
          <p:nvPr/>
        </p:nvSpPr>
        <p:spPr>
          <a:xfrm>
            <a:off x="1019400" y="5600141"/>
            <a:ext cx="7992962" cy="738664"/>
          </a:xfrm>
          <a:prstGeom prst="rect">
            <a:avLst/>
          </a:prstGeom>
          <a:noFill/>
        </p:spPr>
        <p:txBody>
          <a:bodyPr wrap="square" rtlCol="0">
            <a:spAutoFit/>
          </a:bodyPr>
          <a:lstStyle/>
          <a:p>
            <a:r>
              <a:rPr lang="en-US" sz="1400" b="1" dirty="0"/>
              <a:t>`:`</a:t>
            </a:r>
            <a:r>
              <a:rPr lang="en-US" sz="1400" dirty="0"/>
              <a:t> the start of the format specifier</a:t>
            </a:r>
          </a:p>
          <a:p>
            <a:r>
              <a:rPr lang="en-US" sz="1400" b="1" dirty="0"/>
              <a:t>`2` </a:t>
            </a:r>
            <a:r>
              <a:rPr lang="en-US" sz="1400" dirty="0"/>
              <a:t>specifies the precision or the number of decimal places to display</a:t>
            </a:r>
          </a:p>
          <a:p>
            <a:r>
              <a:rPr lang="en-US" sz="1400" b="1" dirty="0"/>
              <a:t>`f` </a:t>
            </a:r>
            <a:r>
              <a:rPr lang="en-US" sz="1400" dirty="0"/>
              <a:t>the type specifier for floating-point numbers</a:t>
            </a:r>
          </a:p>
        </p:txBody>
      </p:sp>
    </p:spTree>
    <p:extLst>
      <p:ext uri="{BB962C8B-B14F-4D97-AF65-F5344CB8AC3E}">
        <p14:creationId xmlns:p14="http://schemas.microsoft.com/office/powerpoint/2010/main" val="296391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A9C2C-7E94-84A7-E633-4096174D2C4D}"/>
              </a:ext>
            </a:extLst>
          </p:cNvPr>
          <p:cNvSpPr>
            <a:spLocks noGrp="1"/>
          </p:cNvSpPr>
          <p:nvPr>
            <p:ph type="title"/>
          </p:nvPr>
        </p:nvSpPr>
        <p:spPr/>
        <p:txBody>
          <a:bodyPr/>
          <a:lstStyle/>
          <a:p>
            <a:r>
              <a:rPr lang="en-US" dirty="0"/>
              <a:t>String functions</a:t>
            </a:r>
          </a:p>
        </p:txBody>
      </p:sp>
      <p:sp>
        <p:nvSpPr>
          <p:cNvPr id="4" name="Footer Placeholder 3">
            <a:extLst>
              <a:ext uri="{FF2B5EF4-FFF2-40B4-BE49-F238E27FC236}">
                <a16:creationId xmlns:a16="http://schemas.microsoft.com/office/drawing/2014/main" id="{4858DDF0-3EA1-0EAF-BA6F-1788C386992E}"/>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3F1EE576-B270-08A6-C05B-B13B2A9A6D4C}"/>
              </a:ext>
            </a:extLst>
          </p:cNvPr>
          <p:cNvSpPr>
            <a:spLocks noGrp="1"/>
          </p:cNvSpPr>
          <p:nvPr>
            <p:ph type="sldNum" sz="quarter" idx="18"/>
          </p:nvPr>
        </p:nvSpPr>
        <p:spPr/>
        <p:txBody>
          <a:bodyPr/>
          <a:lstStyle/>
          <a:p>
            <a:fld id="{E917DE0E-AFB1-41FD-BC35-27DB61CA125F}" type="slidenum">
              <a:rPr lang="en-AU" smtClean="0"/>
              <a:pPr/>
              <a:t>21</a:t>
            </a:fld>
            <a:endParaRPr lang="en-AU" dirty="0"/>
          </a:p>
        </p:txBody>
      </p:sp>
      <p:pic>
        <p:nvPicPr>
          <p:cNvPr id="7" name="Picture 6">
            <a:extLst>
              <a:ext uri="{FF2B5EF4-FFF2-40B4-BE49-F238E27FC236}">
                <a16:creationId xmlns:a16="http://schemas.microsoft.com/office/drawing/2014/main" id="{896C1A82-0E0E-6166-4A24-2632A256718B}"/>
              </a:ext>
            </a:extLst>
          </p:cNvPr>
          <p:cNvPicPr>
            <a:picLocks noChangeAspect="1"/>
          </p:cNvPicPr>
          <p:nvPr/>
        </p:nvPicPr>
        <p:blipFill>
          <a:blip r:embed="rId2"/>
          <a:stretch>
            <a:fillRect/>
          </a:stretch>
        </p:blipFill>
        <p:spPr>
          <a:xfrm>
            <a:off x="5854399" y="1304850"/>
            <a:ext cx="5328592" cy="4146791"/>
          </a:xfrm>
          <a:prstGeom prst="rect">
            <a:avLst/>
          </a:prstGeom>
        </p:spPr>
      </p:pic>
      <p:sp>
        <p:nvSpPr>
          <p:cNvPr id="6" name="Rectangle 5">
            <a:extLst>
              <a:ext uri="{FF2B5EF4-FFF2-40B4-BE49-F238E27FC236}">
                <a16:creationId xmlns:a16="http://schemas.microsoft.com/office/drawing/2014/main" id="{21DD7FC3-73FE-AA36-B552-3E90861650AC}"/>
              </a:ext>
            </a:extLst>
          </p:cNvPr>
          <p:cNvSpPr/>
          <p:nvPr/>
        </p:nvSpPr>
        <p:spPr>
          <a:xfrm>
            <a:off x="719224" y="5471007"/>
            <a:ext cx="6024848" cy="59846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Q4. Test </a:t>
            </a:r>
            <a:r>
              <a:rPr lang="en-US" dirty="0" err="1"/>
              <a:t>str.isalpha</a:t>
            </a:r>
            <a:r>
              <a:rPr lang="en-US" dirty="0"/>
              <a:t>() on ‘hello’, ‘hello!’, ‘hell0’, and ‘ hello’.</a:t>
            </a:r>
          </a:p>
        </p:txBody>
      </p:sp>
      <p:pic>
        <p:nvPicPr>
          <p:cNvPr id="9" name="Picture 8" descr="A picture containing text, screenshot, software, multimedia software&#10;&#10;Description automatically generated">
            <a:extLst>
              <a:ext uri="{FF2B5EF4-FFF2-40B4-BE49-F238E27FC236}">
                <a16:creationId xmlns:a16="http://schemas.microsoft.com/office/drawing/2014/main" id="{3D7BB700-263B-6EEB-33C7-B45914E3BA31}"/>
              </a:ext>
            </a:extLst>
          </p:cNvPr>
          <p:cNvPicPr>
            <a:picLocks noChangeAspect="1"/>
          </p:cNvPicPr>
          <p:nvPr/>
        </p:nvPicPr>
        <p:blipFill>
          <a:blip r:embed="rId3"/>
          <a:stretch>
            <a:fillRect/>
          </a:stretch>
        </p:blipFill>
        <p:spPr>
          <a:xfrm>
            <a:off x="8400256" y="2204864"/>
            <a:ext cx="3986513" cy="1876350"/>
          </a:xfrm>
          <a:prstGeom prst="rect">
            <a:avLst/>
          </a:prstGeom>
        </p:spPr>
      </p:pic>
      <p:graphicFrame>
        <p:nvGraphicFramePr>
          <p:cNvPr id="10" name="Table 10">
            <a:extLst>
              <a:ext uri="{FF2B5EF4-FFF2-40B4-BE49-F238E27FC236}">
                <a16:creationId xmlns:a16="http://schemas.microsoft.com/office/drawing/2014/main" id="{1CE1700F-A896-0B9D-07D9-C85323C9E1DA}"/>
              </a:ext>
            </a:extLst>
          </p:cNvPr>
          <p:cNvGraphicFramePr>
            <a:graphicFrameLocks noGrp="1"/>
          </p:cNvGraphicFramePr>
          <p:nvPr>
            <p:extLst>
              <p:ext uri="{D42A27DB-BD31-4B8C-83A1-F6EECF244321}">
                <p14:modId xmlns:p14="http://schemas.microsoft.com/office/powerpoint/2010/main" val="5621797"/>
              </p:ext>
            </p:extLst>
          </p:nvPr>
        </p:nvGraphicFramePr>
        <p:xfrm>
          <a:off x="695325" y="1554479"/>
          <a:ext cx="5328592" cy="3749040"/>
        </p:xfrm>
        <a:graphic>
          <a:graphicData uri="http://schemas.openxmlformats.org/drawingml/2006/table">
            <a:tbl>
              <a:tblPr firstRow="1" bandRow="1">
                <a:tableStyleId>{5C22544A-7EE6-4342-B048-85BDC9FD1C3A}</a:tableStyleId>
              </a:tblPr>
              <a:tblGrid>
                <a:gridCol w="2592288">
                  <a:extLst>
                    <a:ext uri="{9D8B030D-6E8A-4147-A177-3AD203B41FA5}">
                      <a16:colId xmlns:a16="http://schemas.microsoft.com/office/drawing/2014/main" val="326101214"/>
                    </a:ext>
                  </a:extLst>
                </a:gridCol>
                <a:gridCol w="1800200">
                  <a:extLst>
                    <a:ext uri="{9D8B030D-6E8A-4147-A177-3AD203B41FA5}">
                      <a16:colId xmlns:a16="http://schemas.microsoft.com/office/drawing/2014/main" val="1505741631"/>
                    </a:ext>
                  </a:extLst>
                </a:gridCol>
                <a:gridCol w="936104">
                  <a:extLst>
                    <a:ext uri="{9D8B030D-6E8A-4147-A177-3AD203B41FA5}">
                      <a16:colId xmlns:a16="http://schemas.microsoft.com/office/drawing/2014/main" val="1436105634"/>
                    </a:ext>
                  </a:extLst>
                </a:gridCol>
              </a:tblGrid>
              <a:tr h="186903">
                <a:tc>
                  <a:txBody>
                    <a:bodyPr/>
                    <a:lstStyle/>
                    <a:p>
                      <a:r>
                        <a:rPr lang="en-US" sz="1200" dirty="0"/>
                        <a:t>function</a:t>
                      </a:r>
                    </a:p>
                  </a:txBody>
                  <a:tcPr/>
                </a:tc>
                <a:tc>
                  <a:txBody>
                    <a:bodyPr/>
                    <a:lstStyle/>
                    <a:p>
                      <a:r>
                        <a:rPr lang="en-US" sz="1200" dirty="0"/>
                        <a:t>example</a:t>
                      </a:r>
                    </a:p>
                  </a:txBody>
                  <a:tcPr/>
                </a:tc>
                <a:tc>
                  <a:txBody>
                    <a:bodyPr/>
                    <a:lstStyle/>
                    <a:p>
                      <a:r>
                        <a:rPr lang="en-US" sz="1200" dirty="0"/>
                        <a:t>output</a:t>
                      </a:r>
                    </a:p>
                  </a:txBody>
                  <a:tcPr/>
                </a:tc>
                <a:extLst>
                  <a:ext uri="{0D108BD9-81ED-4DB2-BD59-A6C34878D82A}">
                    <a16:rowId xmlns:a16="http://schemas.microsoft.com/office/drawing/2014/main" val="3399937826"/>
                  </a:ext>
                </a:extLst>
              </a:tr>
              <a:tr h="186903">
                <a:tc>
                  <a:txBody>
                    <a:bodyPr/>
                    <a:lstStyle/>
                    <a:p>
                      <a:r>
                        <a:rPr lang="en-US" sz="1200" dirty="0" err="1"/>
                        <a:t>str.capitalize</a:t>
                      </a:r>
                      <a:r>
                        <a:rPr lang="en-US" sz="1200" dirty="0"/>
                        <a:t>(self)</a:t>
                      </a:r>
                    </a:p>
                  </a:txBody>
                  <a:tcPr anchor="ctr"/>
                </a:tc>
                <a:tc>
                  <a:txBody>
                    <a:bodyPr/>
                    <a:lstStyle/>
                    <a:p>
                      <a:endParaRPr lang="en-US" sz="1200" dirty="0"/>
                    </a:p>
                  </a:txBody>
                  <a:tcPr anchor="ctr"/>
                </a:tc>
                <a:tc>
                  <a:txBody>
                    <a:bodyPr/>
                    <a:lstStyle/>
                    <a:p>
                      <a:r>
                        <a:rPr lang="en-US" sz="1200" dirty="0"/>
                        <a:t>Hello</a:t>
                      </a:r>
                    </a:p>
                  </a:txBody>
                  <a:tcPr anchor="ctr"/>
                </a:tc>
                <a:extLst>
                  <a:ext uri="{0D108BD9-81ED-4DB2-BD59-A6C34878D82A}">
                    <a16:rowId xmlns:a16="http://schemas.microsoft.com/office/drawing/2014/main" val="2873298615"/>
                  </a:ext>
                </a:extLst>
              </a:tr>
              <a:tr h="186903">
                <a:tc>
                  <a:txBody>
                    <a:bodyPr/>
                    <a:lstStyle/>
                    <a:p>
                      <a:r>
                        <a:rPr lang="en-US" sz="1200" dirty="0" err="1"/>
                        <a:t>str.upper</a:t>
                      </a:r>
                      <a:r>
                        <a:rPr lang="en-US" sz="1200" dirty="0"/>
                        <a:t>(self)</a:t>
                      </a:r>
                    </a:p>
                  </a:txBody>
                  <a:tcPr anchor="ctr"/>
                </a:tc>
                <a:tc>
                  <a:txBody>
                    <a:bodyPr/>
                    <a:lstStyle/>
                    <a:p>
                      <a:endParaRPr lang="en-US" sz="1200" dirty="0"/>
                    </a:p>
                  </a:txBody>
                  <a:tcPr anchor="ctr"/>
                </a:tc>
                <a:tc>
                  <a:txBody>
                    <a:bodyPr/>
                    <a:lstStyle/>
                    <a:p>
                      <a:r>
                        <a:rPr lang="en-US" sz="1200" dirty="0"/>
                        <a:t>HELLO</a:t>
                      </a:r>
                    </a:p>
                  </a:txBody>
                  <a:tcPr anchor="ctr"/>
                </a:tc>
                <a:extLst>
                  <a:ext uri="{0D108BD9-81ED-4DB2-BD59-A6C34878D82A}">
                    <a16:rowId xmlns:a16="http://schemas.microsoft.com/office/drawing/2014/main" val="2189094215"/>
                  </a:ext>
                </a:extLst>
              </a:tr>
              <a:tr h="186903">
                <a:tc>
                  <a:txBody>
                    <a:bodyPr/>
                    <a:lstStyle/>
                    <a:p>
                      <a:r>
                        <a:rPr lang="en-US" sz="1200" dirty="0" err="1"/>
                        <a:t>str.lower</a:t>
                      </a:r>
                      <a:r>
                        <a:rPr lang="en-US" sz="1200" dirty="0"/>
                        <a:t>(self)</a:t>
                      </a:r>
                    </a:p>
                  </a:txBody>
                  <a:tcPr anchor="ctr"/>
                </a:tc>
                <a:tc>
                  <a:txBody>
                    <a:bodyPr/>
                    <a:lstStyle/>
                    <a:p>
                      <a:endParaRPr lang="en-US" sz="1200" dirty="0"/>
                    </a:p>
                  </a:txBody>
                  <a:tcPr anchor="ctr"/>
                </a:tc>
                <a:tc>
                  <a:txBody>
                    <a:bodyPr/>
                    <a:lstStyle/>
                    <a:p>
                      <a:r>
                        <a:rPr lang="en-US" sz="1200" dirty="0"/>
                        <a:t>hello</a:t>
                      </a:r>
                    </a:p>
                  </a:txBody>
                  <a:tcPr anchor="ctr"/>
                </a:tc>
                <a:extLst>
                  <a:ext uri="{0D108BD9-81ED-4DB2-BD59-A6C34878D82A}">
                    <a16:rowId xmlns:a16="http://schemas.microsoft.com/office/drawing/2014/main" val="1947850946"/>
                  </a:ext>
                </a:extLst>
              </a:tr>
              <a:tr h="186903">
                <a:tc>
                  <a:txBody>
                    <a:bodyPr/>
                    <a:lstStyle/>
                    <a:p>
                      <a:r>
                        <a:rPr lang="en-US" sz="1200" dirty="0" err="1"/>
                        <a:t>str.count</a:t>
                      </a:r>
                      <a:r>
                        <a:rPr lang="en-US" sz="1200" dirty="0"/>
                        <a:t>(obj, sub[, star[, end]])</a:t>
                      </a:r>
                    </a:p>
                  </a:txBody>
                  <a:tcPr anchor="ctr"/>
                </a:tc>
                <a:tc>
                  <a:txBody>
                    <a:bodyPr/>
                    <a:lstStyle/>
                    <a:p>
                      <a:r>
                        <a:rPr lang="en-US" sz="1200" dirty="0" err="1"/>
                        <a:t>str.count</a:t>
                      </a:r>
                      <a:r>
                        <a:rPr lang="en-US" sz="1200" dirty="0"/>
                        <a:t>(‘l’)</a:t>
                      </a:r>
                    </a:p>
                    <a:p>
                      <a:r>
                        <a:rPr lang="en-US" sz="1200" dirty="0" err="1"/>
                        <a:t>str.count</a:t>
                      </a:r>
                      <a:r>
                        <a:rPr lang="en-US" sz="1200" dirty="0"/>
                        <a:t>(‘l’, 4)</a:t>
                      </a:r>
                    </a:p>
                  </a:txBody>
                  <a:tcPr anchor="ctr"/>
                </a:tc>
                <a:tc>
                  <a:txBody>
                    <a:bodyPr/>
                    <a:lstStyle/>
                    <a:p>
                      <a:r>
                        <a:rPr lang="en-US" sz="1200" dirty="0"/>
                        <a:t>2</a:t>
                      </a:r>
                    </a:p>
                    <a:p>
                      <a:r>
                        <a:rPr lang="en-US" sz="1200" dirty="0"/>
                        <a:t>1</a:t>
                      </a:r>
                    </a:p>
                  </a:txBody>
                  <a:tcPr anchor="ctr"/>
                </a:tc>
                <a:extLst>
                  <a:ext uri="{0D108BD9-81ED-4DB2-BD59-A6C34878D82A}">
                    <a16:rowId xmlns:a16="http://schemas.microsoft.com/office/drawing/2014/main" val="233052767"/>
                  </a:ext>
                </a:extLst>
              </a:tr>
              <a:tr h="186903">
                <a:tc>
                  <a:txBody>
                    <a:bodyPr/>
                    <a:lstStyle/>
                    <a:p>
                      <a:r>
                        <a:rPr lang="en-US" sz="1200" dirty="0" err="1"/>
                        <a:t>str.isalpha</a:t>
                      </a:r>
                      <a:r>
                        <a:rPr lang="en-US" sz="1200" dirty="0"/>
                        <a:t>(self)</a:t>
                      </a:r>
                    </a:p>
                  </a:txBody>
                  <a:tcPr anchor="ctr"/>
                </a:tc>
                <a:tc>
                  <a:txBody>
                    <a:bodyPr/>
                    <a:lstStyle/>
                    <a:p>
                      <a:endParaRPr lang="en-US" sz="1200" dirty="0"/>
                    </a:p>
                  </a:txBody>
                  <a:tcPr anchor="ctr"/>
                </a:tc>
                <a:tc>
                  <a:txBody>
                    <a:bodyPr/>
                    <a:lstStyle/>
                    <a:p>
                      <a:r>
                        <a:rPr lang="en-US" sz="1200" dirty="0"/>
                        <a:t>True</a:t>
                      </a:r>
                    </a:p>
                  </a:txBody>
                  <a:tcPr anchor="ctr"/>
                </a:tc>
                <a:extLst>
                  <a:ext uri="{0D108BD9-81ED-4DB2-BD59-A6C34878D82A}">
                    <a16:rowId xmlns:a16="http://schemas.microsoft.com/office/drawing/2014/main" val="2733059771"/>
                  </a:ext>
                </a:extLst>
              </a:tr>
              <a:tr h="186903">
                <a:tc>
                  <a:txBody>
                    <a:bodyPr/>
                    <a:lstStyle/>
                    <a:p>
                      <a:r>
                        <a:rPr lang="en-US" sz="1200" dirty="0" err="1"/>
                        <a:t>str.isnumeric</a:t>
                      </a:r>
                      <a:r>
                        <a:rPr lang="en-US" sz="1200" dirty="0"/>
                        <a:t>(self)</a:t>
                      </a:r>
                    </a:p>
                  </a:txBody>
                  <a:tcPr anchor="ctr"/>
                </a:tc>
                <a:tc>
                  <a:txBody>
                    <a:bodyPr/>
                    <a:lstStyle/>
                    <a:p>
                      <a:endParaRPr lang="en-US" sz="1200" dirty="0"/>
                    </a:p>
                  </a:txBody>
                  <a:tcPr anchor="ctr"/>
                </a:tc>
                <a:tc>
                  <a:txBody>
                    <a:bodyPr/>
                    <a:lstStyle/>
                    <a:p>
                      <a:r>
                        <a:rPr lang="en-US" sz="1200" dirty="0"/>
                        <a:t>False</a:t>
                      </a:r>
                    </a:p>
                  </a:txBody>
                  <a:tcPr anchor="ctr"/>
                </a:tc>
                <a:extLst>
                  <a:ext uri="{0D108BD9-81ED-4DB2-BD59-A6C34878D82A}">
                    <a16:rowId xmlns:a16="http://schemas.microsoft.com/office/drawing/2014/main" val="966441951"/>
                  </a:ext>
                </a:extLst>
              </a:tr>
              <a:tr h="186903">
                <a:tc>
                  <a:txBody>
                    <a:bodyPr/>
                    <a:lstStyle/>
                    <a:p>
                      <a:r>
                        <a:rPr lang="en-US" sz="1200" dirty="0" err="1"/>
                        <a:t>str.strip</a:t>
                      </a:r>
                      <a:r>
                        <a:rPr lang="en-US" sz="1200" dirty="0"/>
                        <a:t>(self, chars)</a:t>
                      </a:r>
                    </a:p>
                  </a:txBody>
                  <a:tcPr anchor="ctr"/>
                </a:tc>
                <a:tc>
                  <a:txBody>
                    <a:bodyPr/>
                    <a:lstStyle/>
                    <a:p>
                      <a:endParaRPr lang="en-US" sz="1200"/>
                    </a:p>
                  </a:txBody>
                  <a:tcPr anchor="ctr"/>
                </a:tc>
                <a:tc>
                  <a:txBody>
                    <a:bodyPr/>
                    <a:lstStyle/>
                    <a:p>
                      <a:r>
                        <a:rPr lang="en-US" sz="1200" dirty="0"/>
                        <a:t>hello</a:t>
                      </a:r>
                    </a:p>
                  </a:txBody>
                  <a:tcPr anchor="ctr"/>
                </a:tc>
                <a:extLst>
                  <a:ext uri="{0D108BD9-81ED-4DB2-BD59-A6C34878D82A}">
                    <a16:rowId xmlns:a16="http://schemas.microsoft.com/office/drawing/2014/main" val="4177589138"/>
                  </a:ext>
                </a:extLst>
              </a:tr>
              <a:tr h="186903">
                <a:tc>
                  <a:txBody>
                    <a:bodyPr/>
                    <a:lstStyle/>
                    <a:p>
                      <a:r>
                        <a:rPr lang="en-US" sz="1200" dirty="0" err="1"/>
                        <a:t>str.lstrip</a:t>
                      </a:r>
                      <a:r>
                        <a:rPr lang="en-US" sz="1200" dirty="0"/>
                        <a:t>(self, chars)</a:t>
                      </a:r>
                    </a:p>
                  </a:txBody>
                  <a:tcPr anchor="ctr"/>
                </a:tc>
                <a:tc>
                  <a:txBody>
                    <a:bodyPr/>
                    <a:lstStyle/>
                    <a:p>
                      <a:r>
                        <a:rPr lang="en-US" sz="1200" dirty="0" err="1"/>
                        <a:t>str.lstrip</a:t>
                      </a:r>
                      <a:r>
                        <a:rPr lang="en-US" sz="1200" dirty="0"/>
                        <a:t>(‘h’)</a:t>
                      </a:r>
                    </a:p>
                  </a:txBody>
                  <a:tcPr anchor="ctr"/>
                </a:tc>
                <a:tc>
                  <a:txBody>
                    <a:bodyPr/>
                    <a:lstStyle/>
                    <a:p>
                      <a:r>
                        <a:rPr lang="en-US" sz="1200" dirty="0" err="1"/>
                        <a:t>ello</a:t>
                      </a:r>
                      <a:endParaRPr lang="en-US" sz="1200" dirty="0"/>
                    </a:p>
                  </a:txBody>
                  <a:tcPr anchor="ctr"/>
                </a:tc>
                <a:extLst>
                  <a:ext uri="{0D108BD9-81ED-4DB2-BD59-A6C34878D82A}">
                    <a16:rowId xmlns:a16="http://schemas.microsoft.com/office/drawing/2014/main" val="160336904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str.rstrip</a:t>
                      </a:r>
                      <a:r>
                        <a:rPr lang="en-US" sz="1200" dirty="0"/>
                        <a:t>(self, chars)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str.rstrip</a:t>
                      </a:r>
                      <a:r>
                        <a:rPr lang="en-US" sz="1200" dirty="0"/>
                        <a:t>(‘h’)</a:t>
                      </a:r>
                    </a:p>
                  </a:txBody>
                  <a:tcPr anchor="ctr"/>
                </a:tc>
                <a:tc>
                  <a:txBody>
                    <a:bodyPr/>
                    <a:lstStyle/>
                    <a:p>
                      <a:r>
                        <a:rPr lang="en-US" sz="1200" dirty="0"/>
                        <a:t>hello</a:t>
                      </a:r>
                    </a:p>
                  </a:txBody>
                  <a:tcPr anchor="ctr"/>
                </a:tc>
                <a:extLst>
                  <a:ext uri="{0D108BD9-81ED-4DB2-BD59-A6C34878D82A}">
                    <a16:rowId xmlns:a16="http://schemas.microsoft.com/office/drawing/2014/main" val="2739321703"/>
                  </a:ext>
                </a:extLst>
              </a:tr>
              <a:tr h="186903">
                <a:tc>
                  <a:txBody>
                    <a:bodyPr/>
                    <a:lstStyle/>
                    <a:p>
                      <a:r>
                        <a:rPr lang="en-US" sz="1200" dirty="0" err="1"/>
                        <a:t>str.startswith</a:t>
                      </a:r>
                      <a:r>
                        <a:rPr lang="en-US" sz="1200" dirty="0"/>
                        <a:t>(obj, [, start[, end]])</a:t>
                      </a:r>
                    </a:p>
                  </a:txBody>
                  <a:tcPr anchor="ctr"/>
                </a:tc>
                <a:tc>
                  <a:txBody>
                    <a:bodyPr/>
                    <a:lstStyle/>
                    <a:p>
                      <a:r>
                        <a:rPr lang="en-US" sz="1200" dirty="0" err="1"/>
                        <a:t>str.startswith</a:t>
                      </a:r>
                      <a:r>
                        <a:rPr lang="en-US" sz="1200" dirty="0"/>
                        <a:t>(‘h’)</a:t>
                      </a:r>
                    </a:p>
                  </a:txBody>
                  <a:tcPr anchor="ctr"/>
                </a:tc>
                <a:tc>
                  <a:txBody>
                    <a:bodyPr/>
                    <a:lstStyle/>
                    <a:p>
                      <a:r>
                        <a:rPr lang="en-US" sz="1200" dirty="0"/>
                        <a:t>True</a:t>
                      </a:r>
                    </a:p>
                  </a:txBody>
                  <a:tcPr anchor="ctr"/>
                </a:tc>
                <a:extLst>
                  <a:ext uri="{0D108BD9-81ED-4DB2-BD59-A6C34878D82A}">
                    <a16:rowId xmlns:a16="http://schemas.microsoft.com/office/drawing/2014/main" val="285875983"/>
                  </a:ext>
                </a:extLst>
              </a:tr>
              <a:tr h="186903">
                <a:tc>
                  <a:txBody>
                    <a:bodyPr/>
                    <a:lstStyle/>
                    <a:p>
                      <a:r>
                        <a:rPr lang="en-US" sz="1200" dirty="0" err="1"/>
                        <a:t>str.endswith</a:t>
                      </a:r>
                      <a:r>
                        <a:rPr lang="en-US" sz="1200" dirty="0"/>
                        <a:t>(obj, [, start[, end]])</a:t>
                      </a:r>
                    </a:p>
                  </a:txBody>
                  <a:tcPr anchor="ctr"/>
                </a:tc>
                <a:tc>
                  <a:txBody>
                    <a:bodyPr/>
                    <a:lstStyle/>
                    <a:p>
                      <a:r>
                        <a:rPr lang="en-US" sz="1200" dirty="0" err="1"/>
                        <a:t>str.endswith</a:t>
                      </a:r>
                      <a:r>
                        <a:rPr lang="en-US" sz="1200" dirty="0"/>
                        <a:t>(‘h’)</a:t>
                      </a:r>
                    </a:p>
                  </a:txBody>
                  <a:tcPr anchor="ctr"/>
                </a:tc>
                <a:tc>
                  <a:txBody>
                    <a:bodyPr/>
                    <a:lstStyle/>
                    <a:p>
                      <a:r>
                        <a:rPr lang="en-US" sz="1200" dirty="0"/>
                        <a:t>False</a:t>
                      </a:r>
                    </a:p>
                  </a:txBody>
                  <a:tcPr anchor="ctr"/>
                </a:tc>
                <a:extLst>
                  <a:ext uri="{0D108BD9-81ED-4DB2-BD59-A6C34878D82A}">
                    <a16:rowId xmlns:a16="http://schemas.microsoft.com/office/drawing/2014/main" val="2887973873"/>
                  </a:ext>
                </a:extLst>
              </a:tr>
              <a:tr h="186903">
                <a:tc>
                  <a:txBody>
                    <a:bodyPr/>
                    <a:lstStyle/>
                    <a:p>
                      <a:r>
                        <a:rPr lang="en-US" sz="1200" dirty="0" err="1"/>
                        <a:t>str.replace</a:t>
                      </a:r>
                      <a:r>
                        <a:rPr lang="en-US" sz="1200" dirty="0"/>
                        <a:t>(self, old, new, count)</a:t>
                      </a:r>
                    </a:p>
                  </a:txBody>
                  <a:tcPr anchor="ctr"/>
                </a:tc>
                <a:tc>
                  <a:txBody>
                    <a:bodyPr/>
                    <a:lstStyle/>
                    <a:p>
                      <a:r>
                        <a:rPr lang="en-US" sz="1200" dirty="0" err="1"/>
                        <a:t>str.replace</a:t>
                      </a:r>
                      <a:r>
                        <a:rPr lang="en-US" sz="1200" dirty="0"/>
                        <a:t>(‘l’,’a’,2)</a:t>
                      </a:r>
                    </a:p>
                  </a:txBody>
                  <a:tcPr anchor="ctr"/>
                </a:tc>
                <a:tc>
                  <a:txBody>
                    <a:bodyPr/>
                    <a:lstStyle/>
                    <a:p>
                      <a:r>
                        <a:rPr lang="en-US" sz="1200" dirty="0" err="1"/>
                        <a:t>heaao</a:t>
                      </a:r>
                      <a:endParaRPr lang="en-US" sz="1200" dirty="0"/>
                    </a:p>
                  </a:txBody>
                  <a:tcPr anchor="ctr"/>
                </a:tc>
                <a:extLst>
                  <a:ext uri="{0D108BD9-81ED-4DB2-BD59-A6C34878D82A}">
                    <a16:rowId xmlns:a16="http://schemas.microsoft.com/office/drawing/2014/main" val="4101570688"/>
                  </a:ext>
                </a:extLst>
              </a:tr>
            </a:tbl>
          </a:graphicData>
        </a:graphic>
      </p:graphicFrame>
    </p:spTree>
    <p:extLst>
      <p:ext uri="{BB962C8B-B14F-4D97-AF65-F5344CB8AC3E}">
        <p14:creationId xmlns:p14="http://schemas.microsoft.com/office/powerpoint/2010/main" val="9660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348CEC-AFA2-3A11-3B7C-CCD6F088199E}"/>
              </a:ext>
            </a:extLst>
          </p:cNvPr>
          <p:cNvSpPr>
            <a:spLocks noGrp="1"/>
          </p:cNvSpPr>
          <p:nvPr>
            <p:ph sz="quarter" idx="10"/>
          </p:nvPr>
        </p:nvSpPr>
        <p:spPr>
          <a:xfrm>
            <a:off x="695326" y="1448768"/>
            <a:ext cx="5040633" cy="4645272"/>
          </a:xfrm>
        </p:spPr>
        <p:txBody>
          <a:bodyPr/>
          <a:lstStyle/>
          <a:p>
            <a:pPr marL="285750" indent="-285750">
              <a:buFont typeface="Arial" panose="020B0604020202020204" pitchFamily="34" charset="0"/>
              <a:buChar char="•"/>
            </a:pPr>
            <a:r>
              <a:rPr lang="en-US" dirty="0">
                <a:solidFill>
                  <a:srgbClr val="51247A"/>
                </a:solidFill>
              </a:rPr>
              <a:t>List: ordered and mutable collections of elements</a:t>
            </a:r>
          </a:p>
          <a:p>
            <a:pPr marL="465750" lvl="2" indent="-285750"/>
            <a:r>
              <a:rPr lang="en-US" dirty="0">
                <a:solidFill>
                  <a:srgbClr val="51247A"/>
                </a:solidFill>
              </a:rPr>
              <a:t>[1, 2, 1, ”hi”, 4.44, “5”, None, True, None]</a:t>
            </a:r>
          </a:p>
          <a:p>
            <a:pPr marL="286362" lvl="1" indent="-285750">
              <a:buFont typeface="Arial" panose="020B0604020202020204" pitchFamily="34" charset="0"/>
              <a:buChar char="•"/>
            </a:pPr>
            <a:r>
              <a:rPr lang="en-US" b="1" dirty="0">
                <a:solidFill>
                  <a:srgbClr val="51247A"/>
                </a:solidFill>
              </a:rPr>
              <a:t>Tuple: ordered and immutable collections of elements</a:t>
            </a:r>
          </a:p>
          <a:p>
            <a:pPr marL="465750" lvl="2" indent="-285750"/>
            <a:r>
              <a:rPr lang="en-US" dirty="0">
                <a:solidFill>
                  <a:srgbClr val="51247A"/>
                </a:solidFill>
              </a:rPr>
              <a:t>(1, 2, 1, “hi”, 4.44, “5”, None, True, None)</a:t>
            </a:r>
          </a:p>
          <a:p>
            <a:pPr marL="286362" lvl="1" indent="-285750">
              <a:buFont typeface="Arial" panose="020B0604020202020204" pitchFamily="34" charset="0"/>
              <a:buChar char="•"/>
            </a:pPr>
            <a:r>
              <a:rPr lang="en-US" b="1" dirty="0">
                <a:solidFill>
                  <a:srgbClr val="51247A"/>
                </a:solidFill>
              </a:rPr>
              <a:t>Set:  unordered and mutable collections of unique elements</a:t>
            </a:r>
          </a:p>
          <a:p>
            <a:pPr marL="465750" lvl="2" indent="-285750"/>
            <a:r>
              <a:rPr lang="en-US" dirty="0">
                <a:solidFill>
                  <a:srgbClr val="51247A"/>
                </a:solidFill>
              </a:rPr>
              <a:t>{1, 2, 4.44, “hi”, None, “5”}</a:t>
            </a:r>
            <a:endParaRPr lang="en-US" dirty="0"/>
          </a:p>
          <a:p>
            <a:pPr marL="286362" lvl="1" indent="-285750"/>
            <a:endParaRPr lang="en-US" dirty="0"/>
          </a:p>
          <a:p>
            <a:pPr marL="286362" lvl="1" indent="-285750"/>
            <a:endParaRPr lang="en-US" dirty="0"/>
          </a:p>
          <a:p>
            <a:endParaRPr lang="en-US" dirty="0"/>
          </a:p>
          <a:p>
            <a:endParaRPr lang="en-US" dirty="0"/>
          </a:p>
        </p:txBody>
      </p:sp>
      <p:sp>
        <p:nvSpPr>
          <p:cNvPr id="3" name="Title 2">
            <a:extLst>
              <a:ext uri="{FF2B5EF4-FFF2-40B4-BE49-F238E27FC236}">
                <a16:creationId xmlns:a16="http://schemas.microsoft.com/office/drawing/2014/main" id="{56EDC2AC-2D9E-C5EA-F252-101BD7D02449}"/>
              </a:ext>
            </a:extLst>
          </p:cNvPr>
          <p:cNvSpPr>
            <a:spLocks noGrp="1"/>
          </p:cNvSpPr>
          <p:nvPr>
            <p:ph type="title"/>
          </p:nvPr>
        </p:nvSpPr>
        <p:spPr/>
        <p:txBody>
          <a:bodyPr/>
          <a:lstStyle/>
          <a:p>
            <a:r>
              <a:rPr lang="en-US" dirty="0"/>
              <a:t>Python Data Structures</a:t>
            </a:r>
          </a:p>
        </p:txBody>
      </p:sp>
      <p:sp>
        <p:nvSpPr>
          <p:cNvPr id="4" name="Footer Placeholder 3">
            <a:extLst>
              <a:ext uri="{FF2B5EF4-FFF2-40B4-BE49-F238E27FC236}">
                <a16:creationId xmlns:a16="http://schemas.microsoft.com/office/drawing/2014/main" id="{D255578C-A599-F561-4087-761F3861AEF4}"/>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D95E836F-91F8-C487-FDB7-3A902B55BA4D}"/>
              </a:ext>
            </a:extLst>
          </p:cNvPr>
          <p:cNvSpPr>
            <a:spLocks noGrp="1"/>
          </p:cNvSpPr>
          <p:nvPr>
            <p:ph type="sldNum" sz="quarter" idx="18"/>
          </p:nvPr>
        </p:nvSpPr>
        <p:spPr/>
        <p:txBody>
          <a:bodyPr/>
          <a:lstStyle/>
          <a:p>
            <a:fld id="{E917DE0E-AFB1-41FD-BC35-27DB61CA125F}" type="slidenum">
              <a:rPr lang="en-AU" smtClean="0"/>
              <a:pPr/>
              <a:t>22</a:t>
            </a:fld>
            <a:endParaRPr lang="en-AU" dirty="0"/>
          </a:p>
        </p:txBody>
      </p:sp>
      <p:sp>
        <p:nvSpPr>
          <p:cNvPr id="12" name="Rectangle 11">
            <a:extLst>
              <a:ext uri="{FF2B5EF4-FFF2-40B4-BE49-F238E27FC236}">
                <a16:creationId xmlns:a16="http://schemas.microsoft.com/office/drawing/2014/main" id="{A70E7225-C5EA-5717-702B-4BA09CF3B820}"/>
              </a:ext>
            </a:extLst>
          </p:cNvPr>
          <p:cNvSpPr/>
          <p:nvPr/>
        </p:nvSpPr>
        <p:spPr>
          <a:xfrm>
            <a:off x="6240016" y="4941168"/>
            <a:ext cx="4830326" cy="9713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Q5. What happens if you convert a list,</a:t>
            </a:r>
            <a:br>
              <a:rPr lang="en-US" dirty="0"/>
            </a:br>
            <a:r>
              <a:rPr lang="en-US" dirty="0"/>
              <a:t> ["True", True, False, 1, 0] </a:t>
            </a:r>
            <a:br>
              <a:rPr lang="en-US" dirty="0"/>
            </a:br>
            <a:r>
              <a:rPr lang="en-US" dirty="0"/>
              <a:t>to a set using `set()`?</a:t>
            </a:r>
          </a:p>
        </p:txBody>
      </p:sp>
      <p:pic>
        <p:nvPicPr>
          <p:cNvPr id="14" name="Picture 13">
            <a:extLst>
              <a:ext uri="{FF2B5EF4-FFF2-40B4-BE49-F238E27FC236}">
                <a16:creationId xmlns:a16="http://schemas.microsoft.com/office/drawing/2014/main" id="{F5CC4277-D298-35A4-FB7B-FE1B50B358F9}"/>
              </a:ext>
            </a:extLst>
          </p:cNvPr>
          <p:cNvPicPr>
            <a:picLocks noChangeAspect="1"/>
          </p:cNvPicPr>
          <p:nvPr/>
        </p:nvPicPr>
        <p:blipFill>
          <a:blip r:embed="rId2"/>
          <a:stretch>
            <a:fillRect/>
          </a:stretch>
        </p:blipFill>
        <p:spPr>
          <a:xfrm>
            <a:off x="6139441" y="1316560"/>
            <a:ext cx="4930901" cy="3336576"/>
          </a:xfrm>
          <a:prstGeom prst="rect">
            <a:avLst/>
          </a:prstGeom>
        </p:spPr>
      </p:pic>
    </p:spTree>
    <p:extLst>
      <p:ext uri="{BB962C8B-B14F-4D97-AF65-F5344CB8AC3E}">
        <p14:creationId xmlns:p14="http://schemas.microsoft.com/office/powerpoint/2010/main" val="401533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C00A97-BE53-3E2F-9CE7-13F6378E5CBD}"/>
              </a:ext>
            </a:extLst>
          </p:cNvPr>
          <p:cNvSpPr>
            <a:spLocks noGrp="1"/>
          </p:cNvSpPr>
          <p:nvPr>
            <p:ph type="title"/>
          </p:nvPr>
        </p:nvSpPr>
        <p:spPr/>
        <p:txBody>
          <a:bodyPr/>
          <a:lstStyle/>
          <a:p>
            <a:r>
              <a:rPr lang="en-US" dirty="0"/>
              <a:t>List</a:t>
            </a:r>
          </a:p>
        </p:txBody>
      </p:sp>
      <p:sp>
        <p:nvSpPr>
          <p:cNvPr id="4" name="Footer Placeholder 3">
            <a:extLst>
              <a:ext uri="{FF2B5EF4-FFF2-40B4-BE49-F238E27FC236}">
                <a16:creationId xmlns:a16="http://schemas.microsoft.com/office/drawing/2014/main" id="{F1EA92B4-C529-DAA7-2B66-1DB794C1DBA6}"/>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9E3497D8-844F-A629-4C4E-09ACBDC6C73B}"/>
              </a:ext>
            </a:extLst>
          </p:cNvPr>
          <p:cNvSpPr>
            <a:spLocks noGrp="1"/>
          </p:cNvSpPr>
          <p:nvPr>
            <p:ph type="sldNum" sz="quarter" idx="18"/>
          </p:nvPr>
        </p:nvSpPr>
        <p:spPr/>
        <p:txBody>
          <a:bodyPr/>
          <a:lstStyle/>
          <a:p>
            <a:fld id="{E917DE0E-AFB1-41FD-BC35-27DB61CA125F}" type="slidenum">
              <a:rPr lang="en-AU" smtClean="0"/>
              <a:pPr/>
              <a:t>23</a:t>
            </a:fld>
            <a:endParaRPr lang="en-AU" dirty="0"/>
          </a:p>
        </p:txBody>
      </p:sp>
      <p:pic>
        <p:nvPicPr>
          <p:cNvPr id="16" name="Picture 15" descr="A screenshot of a computer&#10;&#10;Description automatically generated with medium confidence">
            <a:extLst>
              <a:ext uri="{FF2B5EF4-FFF2-40B4-BE49-F238E27FC236}">
                <a16:creationId xmlns:a16="http://schemas.microsoft.com/office/drawing/2014/main" id="{A9F3CF73-7E3B-27FB-A0A6-0D6ABD0C2297}"/>
              </a:ext>
            </a:extLst>
          </p:cNvPr>
          <p:cNvPicPr>
            <a:picLocks noChangeAspect="1"/>
          </p:cNvPicPr>
          <p:nvPr/>
        </p:nvPicPr>
        <p:blipFill>
          <a:blip r:embed="rId2"/>
          <a:stretch>
            <a:fillRect/>
          </a:stretch>
        </p:blipFill>
        <p:spPr>
          <a:xfrm>
            <a:off x="7752184" y="836712"/>
            <a:ext cx="4041080" cy="3130413"/>
          </a:xfrm>
          <a:prstGeom prst="rect">
            <a:avLst/>
          </a:prstGeom>
        </p:spPr>
      </p:pic>
      <p:pic>
        <p:nvPicPr>
          <p:cNvPr id="18" name="Picture 17" descr="A screenshot of a computer&#10;&#10;Description automatically generated with medium confidence">
            <a:extLst>
              <a:ext uri="{FF2B5EF4-FFF2-40B4-BE49-F238E27FC236}">
                <a16:creationId xmlns:a16="http://schemas.microsoft.com/office/drawing/2014/main" id="{A904F84B-D7ED-1E87-2181-ABA4EB6D4BC3}"/>
              </a:ext>
            </a:extLst>
          </p:cNvPr>
          <p:cNvPicPr>
            <a:picLocks noChangeAspect="1"/>
          </p:cNvPicPr>
          <p:nvPr/>
        </p:nvPicPr>
        <p:blipFill>
          <a:blip r:embed="rId3"/>
          <a:stretch>
            <a:fillRect/>
          </a:stretch>
        </p:blipFill>
        <p:spPr>
          <a:xfrm>
            <a:off x="8184232" y="2276872"/>
            <a:ext cx="3902098" cy="1476807"/>
          </a:xfrm>
          <a:prstGeom prst="rect">
            <a:avLst/>
          </a:prstGeom>
        </p:spPr>
      </p:pic>
      <p:sp>
        <p:nvSpPr>
          <p:cNvPr id="22" name="Content Placeholder 21">
            <a:extLst>
              <a:ext uri="{FF2B5EF4-FFF2-40B4-BE49-F238E27FC236}">
                <a16:creationId xmlns:a16="http://schemas.microsoft.com/office/drawing/2014/main" id="{B4BD4606-C2D1-DBA0-064A-11255B3C972C}"/>
              </a:ext>
            </a:extLst>
          </p:cNvPr>
          <p:cNvSpPr>
            <a:spLocks noGrp="1"/>
          </p:cNvSpPr>
          <p:nvPr>
            <p:ph sz="quarter" idx="10"/>
          </p:nvPr>
        </p:nvSpPr>
        <p:spPr>
          <a:xfrm>
            <a:off x="695326" y="1448767"/>
            <a:ext cx="9577138" cy="3639215"/>
          </a:xfrm>
        </p:spPr>
        <p:txBody>
          <a:bodyPr/>
          <a:lstStyle/>
          <a:p>
            <a:r>
              <a:rPr lang="en-US" dirty="0"/>
              <a:t>List is a mutable and ordered sequence class.</a:t>
            </a:r>
          </a:p>
          <a:p>
            <a:r>
              <a:rPr lang="en-US" dirty="0"/>
              <a:t>Mutable and immutable classes have some common functions.</a:t>
            </a:r>
          </a:p>
          <a:p>
            <a:pPr marL="285750" indent="-285750">
              <a:buFontTx/>
              <a:buChar char="-"/>
            </a:pPr>
            <a:r>
              <a:rPr lang="en-US" dirty="0"/>
              <a:t>`</a:t>
            </a:r>
            <a:r>
              <a:rPr lang="en-US" dirty="0">
                <a:solidFill>
                  <a:srgbClr val="FF0000"/>
                </a:solidFill>
              </a:rPr>
              <a:t>append</a:t>
            </a:r>
            <a:r>
              <a:rPr lang="en-US" dirty="0"/>
              <a:t>(self, object)`:  Append object to the end of the list.</a:t>
            </a:r>
          </a:p>
          <a:p>
            <a:pPr marL="285750" indent="-285750">
              <a:buFontTx/>
              <a:buChar char="-"/>
            </a:pPr>
            <a:r>
              <a:rPr lang="en-US" dirty="0"/>
              <a:t>`</a:t>
            </a:r>
            <a:r>
              <a:rPr lang="en-US" dirty="0">
                <a:solidFill>
                  <a:srgbClr val="FF0000"/>
                </a:solidFill>
              </a:rPr>
              <a:t>extend</a:t>
            </a:r>
            <a:r>
              <a:rPr lang="en-US" dirty="0"/>
              <a:t>(self, </a:t>
            </a:r>
            <a:r>
              <a:rPr lang="en-US" u="sng" dirty="0" err="1"/>
              <a:t>iterable</a:t>
            </a:r>
            <a:r>
              <a:rPr lang="en-US" dirty="0"/>
              <a:t>)`: Extend list by appending elements from the </a:t>
            </a:r>
            <a:r>
              <a:rPr lang="en-US" dirty="0" err="1"/>
              <a:t>iterable</a:t>
            </a:r>
            <a:r>
              <a:rPr lang="en-US" dirty="0"/>
              <a:t>.</a:t>
            </a:r>
          </a:p>
          <a:p>
            <a:pPr marL="285750" indent="-285750">
              <a:buFontTx/>
              <a:buChar char="-"/>
            </a:pPr>
            <a:r>
              <a:rPr lang="en-US" dirty="0"/>
              <a:t>`insert(self, index, object)`: Insert object before index</a:t>
            </a:r>
          </a:p>
          <a:p>
            <a:pPr marL="285750" indent="-285750">
              <a:buFontTx/>
              <a:buChar char="-"/>
            </a:pPr>
            <a:r>
              <a:rPr lang="en-US" dirty="0"/>
              <a:t>`clear(self)`: Remove all items from list.</a:t>
            </a:r>
          </a:p>
          <a:p>
            <a:pPr marL="285750" indent="-285750">
              <a:buFontTx/>
              <a:buChar char="-"/>
            </a:pPr>
            <a:r>
              <a:rPr lang="en-US" dirty="0"/>
              <a:t>`index(self, value, start, stop)`: Return first index of value or </a:t>
            </a:r>
            <a:r>
              <a:rPr lang="en-US" dirty="0" err="1"/>
              <a:t>ValueError</a:t>
            </a:r>
            <a:r>
              <a:rPr lang="en-US" dirty="0"/>
              <a:t> if the value is not present.</a:t>
            </a:r>
          </a:p>
          <a:p>
            <a:pPr marL="285750" indent="-285750">
              <a:buFontTx/>
              <a:buChar char="-"/>
            </a:pPr>
            <a:r>
              <a:rPr lang="en-US" dirty="0"/>
              <a:t>`remove(self, value)`: Remove first occurrence of value or raise </a:t>
            </a:r>
            <a:r>
              <a:rPr lang="en-US" dirty="0" err="1"/>
              <a:t>ValueError</a:t>
            </a:r>
            <a:r>
              <a:rPr lang="en-US" dirty="0"/>
              <a:t> if the value is not present.</a:t>
            </a:r>
          </a:p>
          <a:p>
            <a:pPr marL="285750" indent="-285750">
              <a:buFontTx/>
              <a:buChar char="-"/>
            </a:pPr>
            <a:r>
              <a:rPr lang="en-US" dirty="0"/>
              <a:t>`sort(self, *, key=None, reverse=False)`: Sort the list in ascending order </a:t>
            </a:r>
          </a:p>
          <a:p>
            <a:endParaRPr lang="en-US" dirty="0"/>
          </a:p>
        </p:txBody>
      </p:sp>
      <p:grpSp>
        <p:nvGrpSpPr>
          <p:cNvPr id="32" name="Group 31">
            <a:extLst>
              <a:ext uri="{FF2B5EF4-FFF2-40B4-BE49-F238E27FC236}">
                <a16:creationId xmlns:a16="http://schemas.microsoft.com/office/drawing/2014/main" id="{C144413D-3BEE-8646-8653-B9FEDC00F311}"/>
              </a:ext>
            </a:extLst>
          </p:cNvPr>
          <p:cNvGrpSpPr/>
          <p:nvPr/>
        </p:nvGrpSpPr>
        <p:grpSpPr>
          <a:xfrm>
            <a:off x="1199456" y="5013176"/>
            <a:ext cx="3960440" cy="1278626"/>
            <a:chOff x="1316094" y="1898824"/>
            <a:chExt cx="4311854" cy="1440160"/>
          </a:xfrm>
        </p:grpSpPr>
        <p:pic>
          <p:nvPicPr>
            <p:cNvPr id="28" name="Picture 27">
              <a:extLst>
                <a:ext uri="{FF2B5EF4-FFF2-40B4-BE49-F238E27FC236}">
                  <a16:creationId xmlns:a16="http://schemas.microsoft.com/office/drawing/2014/main" id="{D7DB1466-8288-00C9-6150-22248125FA1B}"/>
                </a:ext>
              </a:extLst>
            </p:cNvPr>
            <p:cNvPicPr>
              <a:picLocks noChangeAspect="1"/>
            </p:cNvPicPr>
            <p:nvPr/>
          </p:nvPicPr>
          <p:blipFill>
            <a:blip r:embed="rId4"/>
            <a:stretch>
              <a:fillRect/>
            </a:stretch>
          </p:blipFill>
          <p:spPr>
            <a:xfrm>
              <a:off x="1316094" y="1898824"/>
              <a:ext cx="4311854" cy="1440160"/>
            </a:xfrm>
            <a:prstGeom prst="rect">
              <a:avLst/>
            </a:prstGeom>
          </p:spPr>
        </p:pic>
        <p:cxnSp>
          <p:nvCxnSpPr>
            <p:cNvPr id="30" name="Straight Connector 29">
              <a:extLst>
                <a:ext uri="{FF2B5EF4-FFF2-40B4-BE49-F238E27FC236}">
                  <a16:creationId xmlns:a16="http://schemas.microsoft.com/office/drawing/2014/main" id="{787DC19D-EC21-8B84-75C2-D7C6B0FC6484}"/>
                </a:ext>
              </a:extLst>
            </p:cNvPr>
            <p:cNvCxnSpPr/>
            <p:nvPr/>
          </p:nvCxnSpPr>
          <p:spPr>
            <a:xfrm>
              <a:off x="2287710" y="2708920"/>
              <a:ext cx="17677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9F8ACA0-67F6-4169-5CDC-41AB72712EE9}"/>
                </a:ext>
              </a:extLst>
            </p:cNvPr>
            <p:cNvCxnSpPr/>
            <p:nvPr/>
          </p:nvCxnSpPr>
          <p:spPr>
            <a:xfrm>
              <a:off x="3601888" y="3018510"/>
              <a:ext cx="1767725"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47B85C8-250C-E2C1-9D3A-37886980073D}"/>
              </a:ext>
            </a:extLst>
          </p:cNvPr>
          <p:cNvSpPr/>
          <p:nvPr/>
        </p:nvSpPr>
        <p:spPr>
          <a:xfrm>
            <a:off x="5287879" y="5383981"/>
            <a:ext cx="6208721" cy="57188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Q6. What’s the difference between append and extend?</a:t>
            </a:r>
          </a:p>
        </p:txBody>
      </p:sp>
    </p:spTree>
    <p:extLst>
      <p:ext uri="{BB962C8B-B14F-4D97-AF65-F5344CB8AC3E}">
        <p14:creationId xmlns:p14="http://schemas.microsoft.com/office/powerpoint/2010/main" val="83592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F68F2F-3867-E6A1-C8EA-926CF83405D2}"/>
              </a:ext>
            </a:extLst>
          </p:cNvPr>
          <p:cNvSpPr>
            <a:spLocks noGrp="1"/>
          </p:cNvSpPr>
          <p:nvPr>
            <p:ph sz="quarter" idx="10"/>
          </p:nvPr>
        </p:nvSpPr>
        <p:spPr/>
        <p:txBody>
          <a:bodyPr/>
          <a:lstStyle/>
          <a:p>
            <a:r>
              <a:rPr lang="en-US" dirty="0">
                <a:solidFill>
                  <a:srgbClr val="51247A"/>
                </a:solidFill>
              </a:rPr>
              <a:t>Q7. What happens if the built-in functions are used as variables?</a:t>
            </a:r>
          </a:p>
          <a:p>
            <a:r>
              <a:rPr lang="en-US" dirty="0">
                <a:solidFill>
                  <a:srgbClr val="51247A"/>
                </a:solidFill>
              </a:rPr>
              <a:t> </a:t>
            </a:r>
          </a:p>
          <a:p>
            <a:r>
              <a:rPr lang="en-US" dirty="0">
                <a:solidFill>
                  <a:srgbClr val="51247A"/>
                </a:solidFill>
              </a:rPr>
              <a:t>How to copy a list object?</a:t>
            </a:r>
          </a:p>
          <a:p>
            <a:pPr marL="342900" indent="-342900">
              <a:buFont typeface="+mj-lt"/>
              <a:buAutoNum type="arabicPeriod"/>
            </a:pPr>
            <a:r>
              <a:rPr lang="en-US" dirty="0">
                <a:solidFill>
                  <a:srgbClr val="51247A"/>
                </a:solidFill>
              </a:rPr>
              <a:t>Using `=` operator [assigning]</a:t>
            </a:r>
          </a:p>
          <a:p>
            <a:pPr marL="342900" indent="-342900">
              <a:buAutoNum type="arabicPeriod"/>
            </a:pPr>
            <a:r>
              <a:rPr lang="en-US" dirty="0">
                <a:solidFill>
                  <a:srgbClr val="51247A"/>
                </a:solidFill>
              </a:rPr>
              <a:t>Using `</a:t>
            </a:r>
            <a:r>
              <a:rPr lang="en-US" dirty="0" err="1">
                <a:solidFill>
                  <a:srgbClr val="51247A"/>
                </a:solidFill>
              </a:rPr>
              <a:t>list.copy</a:t>
            </a:r>
            <a:r>
              <a:rPr lang="en-US" dirty="0">
                <a:solidFill>
                  <a:srgbClr val="51247A"/>
                </a:solidFill>
              </a:rPr>
              <a:t>()` [shallow copy]</a:t>
            </a:r>
          </a:p>
          <a:p>
            <a:pPr marL="342900" indent="-342900">
              <a:buAutoNum type="arabicPeriod"/>
            </a:pPr>
            <a:r>
              <a:rPr lang="en-US" dirty="0">
                <a:solidFill>
                  <a:srgbClr val="51247A"/>
                </a:solidFill>
              </a:rPr>
              <a:t>Using `copy` module [deep copy]</a:t>
            </a:r>
          </a:p>
        </p:txBody>
      </p:sp>
      <p:sp>
        <p:nvSpPr>
          <p:cNvPr id="3" name="Title 2">
            <a:extLst>
              <a:ext uri="{FF2B5EF4-FFF2-40B4-BE49-F238E27FC236}">
                <a16:creationId xmlns:a16="http://schemas.microsoft.com/office/drawing/2014/main" id="{0AB8E88B-7DFA-0123-DCF1-481FE0F1B3F1}"/>
              </a:ext>
            </a:extLst>
          </p:cNvPr>
          <p:cNvSpPr>
            <a:spLocks noGrp="1"/>
          </p:cNvSpPr>
          <p:nvPr>
            <p:ph type="title"/>
          </p:nvPr>
        </p:nvSpPr>
        <p:spPr/>
        <p:txBody>
          <a:bodyPr/>
          <a:lstStyle/>
          <a:p>
            <a:r>
              <a:rPr lang="en-US" dirty="0"/>
              <a:t>List</a:t>
            </a:r>
          </a:p>
        </p:txBody>
      </p:sp>
      <p:sp>
        <p:nvSpPr>
          <p:cNvPr id="4" name="Footer Placeholder 3">
            <a:extLst>
              <a:ext uri="{FF2B5EF4-FFF2-40B4-BE49-F238E27FC236}">
                <a16:creationId xmlns:a16="http://schemas.microsoft.com/office/drawing/2014/main" id="{52B1946B-3B99-BCFF-F859-B08D4A39A674}"/>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E2577C40-677B-8796-DDDD-0647EF977DF4}"/>
              </a:ext>
            </a:extLst>
          </p:cNvPr>
          <p:cNvSpPr>
            <a:spLocks noGrp="1"/>
          </p:cNvSpPr>
          <p:nvPr>
            <p:ph type="sldNum" sz="quarter" idx="18"/>
          </p:nvPr>
        </p:nvSpPr>
        <p:spPr/>
        <p:txBody>
          <a:bodyPr/>
          <a:lstStyle/>
          <a:p>
            <a:fld id="{E917DE0E-AFB1-41FD-BC35-27DB61CA125F}" type="slidenum">
              <a:rPr lang="en-AU" smtClean="0"/>
              <a:pPr/>
              <a:t>24</a:t>
            </a:fld>
            <a:endParaRPr lang="en-AU" dirty="0"/>
          </a:p>
        </p:txBody>
      </p:sp>
      <p:grpSp>
        <p:nvGrpSpPr>
          <p:cNvPr id="7" name="Group 6">
            <a:extLst>
              <a:ext uri="{FF2B5EF4-FFF2-40B4-BE49-F238E27FC236}">
                <a16:creationId xmlns:a16="http://schemas.microsoft.com/office/drawing/2014/main" id="{51DB253B-4F04-7A80-0D22-EDAB6AD54D6C}"/>
              </a:ext>
            </a:extLst>
          </p:cNvPr>
          <p:cNvGrpSpPr/>
          <p:nvPr/>
        </p:nvGrpSpPr>
        <p:grpSpPr>
          <a:xfrm>
            <a:off x="6888088" y="1448768"/>
            <a:ext cx="3564396" cy="1353174"/>
            <a:chOff x="4972148" y="4231601"/>
            <a:chExt cx="3816424" cy="1353174"/>
          </a:xfrm>
        </p:grpSpPr>
        <p:sp>
          <p:nvSpPr>
            <p:cNvPr id="8" name="Rectangle 7">
              <a:extLst>
                <a:ext uri="{FF2B5EF4-FFF2-40B4-BE49-F238E27FC236}">
                  <a16:creationId xmlns:a16="http://schemas.microsoft.com/office/drawing/2014/main" id="{248DC8AB-5A4E-4598-205B-F0CFC023F0CE}"/>
                </a:ext>
              </a:extLst>
            </p:cNvPr>
            <p:cNvSpPr/>
            <p:nvPr/>
          </p:nvSpPr>
          <p:spPr>
            <a:xfrm>
              <a:off x="4972148" y="4700657"/>
              <a:ext cx="3816424" cy="88411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lang="en-US" dirty="0"/>
                <a:t>list, set, </a:t>
              </a:r>
              <a:r>
                <a:rPr lang="en-US" dirty="0" err="1"/>
                <a:t>dict</a:t>
              </a:r>
              <a:r>
                <a:rPr lang="en-US" dirty="0"/>
                <a:t>, tuple, str, int, float, bool</a:t>
              </a:r>
            </a:p>
          </p:txBody>
        </p:sp>
        <p:sp>
          <p:nvSpPr>
            <p:cNvPr id="9" name="Rectangle 8">
              <a:extLst>
                <a:ext uri="{FF2B5EF4-FFF2-40B4-BE49-F238E27FC236}">
                  <a16:creationId xmlns:a16="http://schemas.microsoft.com/office/drawing/2014/main" id="{1D4B09B3-5962-7256-804C-9B14246A539C}"/>
                </a:ext>
              </a:extLst>
            </p:cNvPr>
            <p:cNvSpPr/>
            <p:nvPr/>
          </p:nvSpPr>
          <p:spPr>
            <a:xfrm>
              <a:off x="4972148" y="4231601"/>
              <a:ext cx="3816424" cy="469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built-in functions</a:t>
              </a:r>
            </a:p>
          </p:txBody>
        </p:sp>
      </p:grpSp>
      <p:sp>
        <p:nvSpPr>
          <p:cNvPr id="11" name="TextBox 10">
            <a:extLst>
              <a:ext uri="{FF2B5EF4-FFF2-40B4-BE49-F238E27FC236}">
                <a16:creationId xmlns:a16="http://schemas.microsoft.com/office/drawing/2014/main" id="{6EB97192-D61F-240B-FE67-BABF5077BA0C}"/>
              </a:ext>
            </a:extLst>
          </p:cNvPr>
          <p:cNvSpPr txBox="1"/>
          <p:nvPr/>
        </p:nvSpPr>
        <p:spPr>
          <a:xfrm>
            <a:off x="119336" y="6202698"/>
            <a:ext cx="2609867" cy="338554"/>
          </a:xfrm>
          <a:prstGeom prst="rect">
            <a:avLst/>
          </a:prstGeom>
          <a:noFill/>
        </p:spPr>
        <p:txBody>
          <a:bodyPr wrap="square">
            <a:spAutoFit/>
          </a:bodyPr>
          <a:lstStyle/>
          <a:p>
            <a:r>
              <a:rPr lang="en-US" sz="800" dirty="0"/>
              <a:t>https://www.i2tutorials.com/what-is-the-difference-between-deep-and-shallow-copy/</a:t>
            </a:r>
          </a:p>
        </p:txBody>
      </p:sp>
      <p:pic>
        <p:nvPicPr>
          <p:cNvPr id="3074" name="Picture 2" descr="python-shallow-and-deep(i2tutorials.com)">
            <a:extLst>
              <a:ext uri="{FF2B5EF4-FFF2-40B4-BE49-F238E27FC236}">
                <a16:creationId xmlns:a16="http://schemas.microsoft.com/office/drawing/2014/main" id="{A2FD8E8A-1D2B-759B-6CAD-09D558FE9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0204" y="3037229"/>
            <a:ext cx="4549492" cy="20376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2F49C0-42B8-1018-1480-EF10F2511139}"/>
              </a:ext>
            </a:extLst>
          </p:cNvPr>
          <p:cNvSpPr txBox="1"/>
          <p:nvPr/>
        </p:nvSpPr>
        <p:spPr>
          <a:xfrm>
            <a:off x="1101860" y="3931961"/>
            <a:ext cx="4373470" cy="1815882"/>
          </a:xfrm>
          <a:prstGeom prst="rect">
            <a:avLst/>
          </a:prstGeom>
          <a:noFill/>
        </p:spPr>
        <p:txBody>
          <a:bodyPr wrap="square">
            <a:spAutoFit/>
          </a:bodyPr>
          <a:lstStyle/>
          <a:p>
            <a:r>
              <a:rPr lang="en-AU" sz="1400" b="0" i="0" dirty="0">
                <a:solidFill>
                  <a:srgbClr val="51247A"/>
                </a:solidFill>
                <a:effectLst/>
                <a:latin typeface="Söhne"/>
              </a:rPr>
              <a:t>A shallow copy in Python creates a new object that references the original elements of the copied object. </a:t>
            </a:r>
          </a:p>
          <a:p>
            <a:endParaRPr lang="en-AU" sz="1400" b="0" i="0" dirty="0">
              <a:solidFill>
                <a:srgbClr val="51247A"/>
              </a:solidFill>
              <a:effectLst/>
              <a:latin typeface="Söhne"/>
            </a:endParaRPr>
          </a:p>
          <a:p>
            <a:r>
              <a:rPr lang="en-AU" sz="1400" b="0" i="0" dirty="0">
                <a:solidFill>
                  <a:srgbClr val="51247A"/>
                </a:solidFill>
                <a:effectLst/>
                <a:latin typeface="Söhne"/>
              </a:rPr>
              <a:t>When you have a list of lists and create a shallow copy, it copies the references of the inner lists rather than creating new independent copies. As a result, changes made to the values within the inner lists will be reflected in both the original list and the shallow copy.</a:t>
            </a:r>
            <a:endParaRPr lang="en-US" sz="1400" dirty="0">
              <a:solidFill>
                <a:srgbClr val="51247A"/>
              </a:solidFill>
            </a:endParaRPr>
          </a:p>
        </p:txBody>
      </p:sp>
      <p:sp>
        <p:nvSpPr>
          <p:cNvPr id="15" name="Rectangle 14">
            <a:extLst>
              <a:ext uri="{FF2B5EF4-FFF2-40B4-BE49-F238E27FC236}">
                <a16:creationId xmlns:a16="http://schemas.microsoft.com/office/drawing/2014/main" id="{42077CD0-979B-8D6A-C859-D3A136893C1D}"/>
              </a:ext>
            </a:extLst>
          </p:cNvPr>
          <p:cNvSpPr/>
          <p:nvPr/>
        </p:nvSpPr>
        <p:spPr>
          <a:xfrm>
            <a:off x="5383922" y="4997612"/>
            <a:ext cx="1454244" cy="923330"/>
          </a:xfrm>
          <a:prstGeom prst="rect">
            <a:avLst/>
          </a:prstGeom>
          <a:noFill/>
        </p:spPr>
        <p:txBody>
          <a:bodyPr wrap="none" lIns="91440" tIns="45720" rIns="91440" bIns="45720">
            <a:spAutoFit/>
          </a:bodyPr>
          <a:lstStyle/>
          <a:p>
            <a:pPr algn="ctr"/>
            <a:r>
              <a:rPr lang="en-GB" sz="5400" b="1" cap="none" spc="0" dirty="0">
                <a:ln w="0"/>
                <a:solidFill>
                  <a:schemeClr val="tx1"/>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382924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78B85E-D034-2023-5D2F-C466FC996A5F}"/>
              </a:ext>
            </a:extLst>
          </p:cNvPr>
          <p:cNvSpPr>
            <a:spLocks noGrp="1"/>
          </p:cNvSpPr>
          <p:nvPr>
            <p:ph sz="quarter" idx="10"/>
          </p:nvPr>
        </p:nvSpPr>
        <p:spPr/>
        <p:txBody>
          <a:bodyPr/>
          <a:lstStyle/>
          <a:p>
            <a:r>
              <a:rPr lang="en-US" dirty="0"/>
              <a:t>Produces a sequence of integers from start (inclusive) to stop (exclusive) by step.</a:t>
            </a:r>
          </a:p>
          <a:p>
            <a:r>
              <a:rPr lang="en-US" dirty="0"/>
              <a:t>range(stop) or range(start, stop[, step])</a:t>
            </a:r>
          </a:p>
          <a:p>
            <a:r>
              <a:rPr lang="en-US" dirty="0"/>
              <a:t>range(</a:t>
            </a:r>
            <a:r>
              <a:rPr lang="en-US" dirty="0" err="1"/>
              <a:t>i</a:t>
            </a:r>
            <a:r>
              <a:rPr lang="en-US" dirty="0"/>
              <a:t>, j) or range(</a:t>
            </a:r>
            <a:r>
              <a:rPr lang="en-US" dirty="0" err="1"/>
              <a:t>i</a:t>
            </a:r>
            <a:r>
              <a:rPr lang="en-US" dirty="0"/>
              <a:t>, j, 1) produces </a:t>
            </a:r>
            <a:r>
              <a:rPr lang="en-US" dirty="0" err="1"/>
              <a:t>i</a:t>
            </a:r>
            <a:r>
              <a:rPr lang="en-US" dirty="0"/>
              <a:t>, i+1, i+2 ,..., j-1</a:t>
            </a:r>
          </a:p>
          <a:p>
            <a:endParaRPr lang="en-US" dirty="0"/>
          </a:p>
          <a:p>
            <a:pPr marL="285750" indent="-285750">
              <a:buFont typeface="Arial" panose="020B0604020202020204" pitchFamily="34" charset="0"/>
              <a:buChar char="•"/>
            </a:pPr>
            <a:r>
              <a:rPr lang="en-US" dirty="0"/>
              <a:t>list(range(0, 4)) = [0, 1, 2, 3]</a:t>
            </a:r>
          </a:p>
          <a:p>
            <a:pPr marL="285750" indent="-285750">
              <a:buFont typeface="Arial" panose="020B0604020202020204" pitchFamily="34" charset="0"/>
              <a:buChar char="•"/>
            </a:pPr>
            <a:r>
              <a:rPr lang="en-US" dirty="0"/>
              <a:t>list(range(4)) = [0, 1, 2, 3]</a:t>
            </a:r>
          </a:p>
          <a:p>
            <a:pPr marL="285750" indent="-285750">
              <a:buFont typeface="Arial" panose="020B0604020202020204" pitchFamily="34" charset="0"/>
              <a:buChar char="•"/>
            </a:pPr>
            <a:r>
              <a:rPr lang="en-US" dirty="0"/>
              <a:t>list(range(0, 4, 1)) = [0, 1, 2, 3]</a:t>
            </a:r>
          </a:p>
          <a:p>
            <a:pPr marL="285750" indent="-285750">
              <a:buFont typeface="Arial" panose="020B0604020202020204" pitchFamily="34" charset="0"/>
              <a:buChar char="•"/>
            </a:pPr>
            <a:endParaRPr lang="en-US" dirty="0"/>
          </a:p>
          <a:p>
            <a:r>
              <a:rPr lang="en-US" dirty="0"/>
              <a:t>This works only with integers, doesn’t not support float type. (Use `</a:t>
            </a:r>
            <a:r>
              <a:rPr lang="en-US" dirty="0" err="1"/>
              <a:t>numpy.arange</a:t>
            </a:r>
            <a:r>
              <a:rPr lang="en-US" dirty="0"/>
              <a:t>()`)</a:t>
            </a:r>
          </a:p>
        </p:txBody>
      </p:sp>
      <p:sp>
        <p:nvSpPr>
          <p:cNvPr id="3" name="Title 2">
            <a:extLst>
              <a:ext uri="{FF2B5EF4-FFF2-40B4-BE49-F238E27FC236}">
                <a16:creationId xmlns:a16="http://schemas.microsoft.com/office/drawing/2014/main" id="{1F1C5619-FCBF-70BA-9E35-181D4E798EC0}"/>
              </a:ext>
            </a:extLst>
          </p:cNvPr>
          <p:cNvSpPr>
            <a:spLocks noGrp="1"/>
          </p:cNvSpPr>
          <p:nvPr>
            <p:ph type="title"/>
          </p:nvPr>
        </p:nvSpPr>
        <p:spPr/>
        <p:txBody>
          <a:bodyPr/>
          <a:lstStyle/>
          <a:p>
            <a:r>
              <a:rPr lang="en-US" dirty="0"/>
              <a:t>Range</a:t>
            </a:r>
          </a:p>
        </p:txBody>
      </p:sp>
      <p:sp>
        <p:nvSpPr>
          <p:cNvPr id="4" name="Footer Placeholder 3">
            <a:extLst>
              <a:ext uri="{FF2B5EF4-FFF2-40B4-BE49-F238E27FC236}">
                <a16:creationId xmlns:a16="http://schemas.microsoft.com/office/drawing/2014/main" id="{0EB6EF1D-4BF9-E840-2FEB-8C5FDC2264EB}"/>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F9DEFEE2-CF2B-C20D-A3E2-AC4F91A1B0A8}"/>
              </a:ext>
            </a:extLst>
          </p:cNvPr>
          <p:cNvSpPr>
            <a:spLocks noGrp="1"/>
          </p:cNvSpPr>
          <p:nvPr>
            <p:ph type="sldNum" sz="quarter" idx="18"/>
          </p:nvPr>
        </p:nvSpPr>
        <p:spPr/>
        <p:txBody>
          <a:bodyPr/>
          <a:lstStyle/>
          <a:p>
            <a:fld id="{E917DE0E-AFB1-41FD-BC35-27DB61CA125F}" type="slidenum">
              <a:rPr lang="en-AU" smtClean="0"/>
              <a:pPr/>
              <a:t>25</a:t>
            </a:fld>
            <a:endParaRPr lang="en-AU" dirty="0"/>
          </a:p>
        </p:txBody>
      </p:sp>
    </p:spTree>
    <p:extLst>
      <p:ext uri="{BB962C8B-B14F-4D97-AF65-F5344CB8AC3E}">
        <p14:creationId xmlns:p14="http://schemas.microsoft.com/office/powerpoint/2010/main" val="330729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3C9C35-A9DF-F94E-7F58-837600678E64}"/>
              </a:ext>
            </a:extLst>
          </p:cNvPr>
          <p:cNvSpPr>
            <a:spLocks noGrp="1"/>
          </p:cNvSpPr>
          <p:nvPr>
            <p:ph sz="quarter" idx="10"/>
          </p:nvPr>
        </p:nvSpPr>
        <p:spPr/>
        <p:txBody>
          <a:bodyPr/>
          <a:lstStyle/>
          <a:p>
            <a:r>
              <a:rPr lang="en-US" dirty="0"/>
              <a:t>Tuple is an immutable sequence class.</a:t>
            </a:r>
          </a:p>
          <a:p>
            <a:pPr marL="285750" indent="-285750">
              <a:buFontTx/>
              <a:buChar char="-"/>
            </a:pPr>
            <a:r>
              <a:rPr lang="en-US" dirty="0"/>
              <a:t>`count(self, value)`: Return number of occurrences of value.</a:t>
            </a:r>
          </a:p>
          <a:p>
            <a:pPr marL="285750" indent="-285750">
              <a:buFontTx/>
              <a:buChar char="-"/>
            </a:pPr>
            <a:r>
              <a:rPr lang="en-US" dirty="0"/>
              <a:t>`index(self, value, start, stop)`: Return first index of value. </a:t>
            </a:r>
            <a:br>
              <a:rPr lang="en-US" dirty="0"/>
            </a:br>
            <a:endParaRPr lang="en-US" dirty="0"/>
          </a:p>
          <a:p>
            <a:r>
              <a:rPr lang="en-US" dirty="0"/>
              <a:t>Q8. Can we add elements to an existing tuple?</a:t>
            </a:r>
          </a:p>
        </p:txBody>
      </p:sp>
      <p:sp>
        <p:nvSpPr>
          <p:cNvPr id="3" name="Title 2">
            <a:extLst>
              <a:ext uri="{FF2B5EF4-FFF2-40B4-BE49-F238E27FC236}">
                <a16:creationId xmlns:a16="http://schemas.microsoft.com/office/drawing/2014/main" id="{8880D342-9F46-F6AF-E182-DD7FA594957D}"/>
              </a:ext>
            </a:extLst>
          </p:cNvPr>
          <p:cNvSpPr>
            <a:spLocks noGrp="1"/>
          </p:cNvSpPr>
          <p:nvPr>
            <p:ph type="title"/>
          </p:nvPr>
        </p:nvSpPr>
        <p:spPr/>
        <p:txBody>
          <a:bodyPr/>
          <a:lstStyle/>
          <a:p>
            <a:r>
              <a:rPr lang="en-US" dirty="0"/>
              <a:t>Tuple</a:t>
            </a:r>
          </a:p>
        </p:txBody>
      </p:sp>
      <p:sp>
        <p:nvSpPr>
          <p:cNvPr id="4" name="Footer Placeholder 3">
            <a:extLst>
              <a:ext uri="{FF2B5EF4-FFF2-40B4-BE49-F238E27FC236}">
                <a16:creationId xmlns:a16="http://schemas.microsoft.com/office/drawing/2014/main" id="{9696A126-0BED-7EA3-68EA-45E18918DE71}"/>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61EEA88-B00D-A9BA-C6C3-9EC25569366E}"/>
              </a:ext>
            </a:extLst>
          </p:cNvPr>
          <p:cNvSpPr>
            <a:spLocks noGrp="1"/>
          </p:cNvSpPr>
          <p:nvPr>
            <p:ph type="sldNum" sz="quarter" idx="18"/>
          </p:nvPr>
        </p:nvSpPr>
        <p:spPr/>
        <p:txBody>
          <a:bodyPr/>
          <a:lstStyle/>
          <a:p>
            <a:fld id="{E917DE0E-AFB1-41FD-BC35-27DB61CA125F}" type="slidenum">
              <a:rPr lang="en-AU" smtClean="0"/>
              <a:pPr/>
              <a:t>26</a:t>
            </a:fld>
            <a:endParaRPr lang="en-AU" dirty="0"/>
          </a:p>
        </p:txBody>
      </p:sp>
      <p:pic>
        <p:nvPicPr>
          <p:cNvPr id="9" name="Picture 8" descr="A screen shot of a computer&#10;&#10;Description automatically generated with medium confidence">
            <a:extLst>
              <a:ext uri="{FF2B5EF4-FFF2-40B4-BE49-F238E27FC236}">
                <a16:creationId xmlns:a16="http://schemas.microsoft.com/office/drawing/2014/main" id="{E83B3CEC-F3C4-8F70-05B6-59EEEA47F970}"/>
              </a:ext>
            </a:extLst>
          </p:cNvPr>
          <p:cNvPicPr>
            <a:picLocks noChangeAspect="1"/>
          </p:cNvPicPr>
          <p:nvPr/>
        </p:nvPicPr>
        <p:blipFill>
          <a:blip r:embed="rId2"/>
          <a:stretch>
            <a:fillRect/>
          </a:stretch>
        </p:blipFill>
        <p:spPr>
          <a:xfrm>
            <a:off x="5951984" y="3501008"/>
            <a:ext cx="5162509" cy="2520280"/>
          </a:xfrm>
          <a:prstGeom prst="rect">
            <a:avLst/>
          </a:prstGeom>
        </p:spPr>
      </p:pic>
      <p:pic>
        <p:nvPicPr>
          <p:cNvPr id="10" name="Picture 9">
            <a:extLst>
              <a:ext uri="{FF2B5EF4-FFF2-40B4-BE49-F238E27FC236}">
                <a16:creationId xmlns:a16="http://schemas.microsoft.com/office/drawing/2014/main" id="{81BCC680-2C14-F0EA-C3A6-A88BB6E30C11}"/>
              </a:ext>
            </a:extLst>
          </p:cNvPr>
          <p:cNvPicPr>
            <a:picLocks noChangeAspect="1"/>
          </p:cNvPicPr>
          <p:nvPr/>
        </p:nvPicPr>
        <p:blipFill>
          <a:blip r:embed="rId3"/>
          <a:stretch>
            <a:fillRect/>
          </a:stretch>
        </p:blipFill>
        <p:spPr>
          <a:xfrm>
            <a:off x="6312024" y="1837980"/>
            <a:ext cx="4121697" cy="1728192"/>
          </a:xfrm>
          <a:prstGeom prst="rect">
            <a:avLst/>
          </a:prstGeom>
        </p:spPr>
      </p:pic>
      <p:sp>
        <p:nvSpPr>
          <p:cNvPr id="12" name="TextBox 11">
            <a:extLst>
              <a:ext uri="{FF2B5EF4-FFF2-40B4-BE49-F238E27FC236}">
                <a16:creationId xmlns:a16="http://schemas.microsoft.com/office/drawing/2014/main" id="{FFDA2453-513A-227B-4657-7EF898B0FD81}"/>
              </a:ext>
            </a:extLst>
          </p:cNvPr>
          <p:cNvSpPr txBox="1"/>
          <p:nvPr/>
        </p:nvSpPr>
        <p:spPr>
          <a:xfrm>
            <a:off x="6261" y="6263168"/>
            <a:ext cx="2592288" cy="184666"/>
          </a:xfrm>
          <a:prstGeom prst="rect">
            <a:avLst/>
          </a:prstGeom>
          <a:noFill/>
        </p:spPr>
        <p:txBody>
          <a:bodyPr wrap="square">
            <a:spAutoFit/>
          </a:bodyPr>
          <a:lstStyle/>
          <a:p>
            <a:r>
              <a:rPr lang="en-US" sz="600" dirty="0"/>
              <a:t>https://</a:t>
            </a:r>
            <a:r>
              <a:rPr lang="en-US" sz="600" dirty="0" err="1"/>
              <a:t>docs.python.org</a:t>
            </a:r>
            <a:r>
              <a:rPr lang="en-US" sz="600" dirty="0"/>
              <a:t>/3/library/</a:t>
            </a:r>
            <a:r>
              <a:rPr lang="en-US" sz="600" dirty="0" err="1"/>
              <a:t>stdtypes.html?highlight</a:t>
            </a:r>
            <a:r>
              <a:rPr lang="en-US" sz="600" dirty="0"/>
              <a:t>=</a:t>
            </a:r>
            <a:r>
              <a:rPr lang="en-US" sz="600" dirty="0" err="1"/>
              <a:t>list#tuples</a:t>
            </a:r>
            <a:endParaRPr lang="en-US" sz="600" dirty="0"/>
          </a:p>
        </p:txBody>
      </p:sp>
    </p:spTree>
    <p:extLst>
      <p:ext uri="{BB962C8B-B14F-4D97-AF65-F5344CB8AC3E}">
        <p14:creationId xmlns:p14="http://schemas.microsoft.com/office/powerpoint/2010/main" val="322180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7167FD-04C9-9A64-C846-EB49AD680CC5}"/>
              </a:ext>
            </a:extLst>
          </p:cNvPr>
          <p:cNvSpPr>
            <a:spLocks noGrp="1"/>
          </p:cNvSpPr>
          <p:nvPr>
            <p:ph sz="quarter" idx="10"/>
          </p:nvPr>
        </p:nvSpPr>
        <p:spPr/>
        <p:txBody>
          <a:bodyPr/>
          <a:lstStyle/>
          <a:p>
            <a:r>
              <a:rPr lang="en-US" dirty="0"/>
              <a:t>Set is an unordered collection of distinct </a:t>
            </a:r>
            <a:r>
              <a:rPr lang="en-US" dirty="0" err="1"/>
              <a:t>hashable</a:t>
            </a:r>
            <a:r>
              <a:rPr lang="en-US" dirty="0"/>
              <a:t> objects. </a:t>
            </a:r>
          </a:p>
        </p:txBody>
      </p:sp>
      <p:sp>
        <p:nvSpPr>
          <p:cNvPr id="3" name="Title 2">
            <a:extLst>
              <a:ext uri="{FF2B5EF4-FFF2-40B4-BE49-F238E27FC236}">
                <a16:creationId xmlns:a16="http://schemas.microsoft.com/office/drawing/2014/main" id="{42F01894-D5ED-3C98-7004-8B655971E9A9}"/>
              </a:ext>
            </a:extLst>
          </p:cNvPr>
          <p:cNvSpPr>
            <a:spLocks noGrp="1"/>
          </p:cNvSpPr>
          <p:nvPr>
            <p:ph type="title"/>
          </p:nvPr>
        </p:nvSpPr>
        <p:spPr/>
        <p:txBody>
          <a:bodyPr/>
          <a:lstStyle/>
          <a:p>
            <a:r>
              <a:rPr lang="en-US" dirty="0"/>
              <a:t>Set</a:t>
            </a:r>
          </a:p>
        </p:txBody>
      </p:sp>
      <p:sp>
        <p:nvSpPr>
          <p:cNvPr id="4" name="Footer Placeholder 3">
            <a:extLst>
              <a:ext uri="{FF2B5EF4-FFF2-40B4-BE49-F238E27FC236}">
                <a16:creationId xmlns:a16="http://schemas.microsoft.com/office/drawing/2014/main" id="{14F417AD-4789-235F-F80C-0F9032A4CF0C}"/>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0E4A2B70-E3B0-21D6-CEC6-19DEF3F5A0E5}"/>
              </a:ext>
            </a:extLst>
          </p:cNvPr>
          <p:cNvSpPr>
            <a:spLocks noGrp="1"/>
          </p:cNvSpPr>
          <p:nvPr>
            <p:ph type="sldNum" sz="quarter" idx="18"/>
          </p:nvPr>
        </p:nvSpPr>
        <p:spPr/>
        <p:txBody>
          <a:bodyPr/>
          <a:lstStyle/>
          <a:p>
            <a:fld id="{E917DE0E-AFB1-41FD-BC35-27DB61CA125F}" type="slidenum">
              <a:rPr lang="en-AU" smtClean="0"/>
              <a:pPr/>
              <a:t>27</a:t>
            </a:fld>
            <a:endParaRPr lang="en-AU" dirty="0"/>
          </a:p>
        </p:txBody>
      </p:sp>
      <p:sp>
        <p:nvSpPr>
          <p:cNvPr id="6" name="TextBox 5">
            <a:extLst>
              <a:ext uri="{FF2B5EF4-FFF2-40B4-BE49-F238E27FC236}">
                <a16:creationId xmlns:a16="http://schemas.microsoft.com/office/drawing/2014/main" id="{6B701E88-9F01-7519-E7FA-670B6B1ADC17}"/>
              </a:ext>
            </a:extLst>
          </p:cNvPr>
          <p:cNvSpPr txBox="1"/>
          <p:nvPr/>
        </p:nvSpPr>
        <p:spPr>
          <a:xfrm>
            <a:off x="6528048" y="1700808"/>
            <a:ext cx="52565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b="1" dirty="0"/>
              <a:t>Hash value: </a:t>
            </a:r>
            <a:r>
              <a:rPr lang="en-US" dirty="0"/>
              <a:t>`hash(object)` returns an integer that is unique to the object.</a:t>
            </a:r>
          </a:p>
          <a:p>
            <a:r>
              <a:rPr lang="en-US" dirty="0"/>
              <a:t>Same hash values </a:t>
            </a:r>
            <a:r>
              <a:rPr lang="en-US" dirty="0">
                <a:sym typeface="Wingdings" pitchFamily="2" charset="2"/>
              </a:rPr>
              <a:t></a:t>
            </a:r>
            <a:r>
              <a:rPr lang="en-US" dirty="0"/>
              <a:t> same objects.</a:t>
            </a:r>
          </a:p>
          <a:p>
            <a:r>
              <a:rPr lang="en-US" dirty="0"/>
              <a:t>This can be used for data lookup, data integrity checks and object uniqueness testing.</a:t>
            </a:r>
          </a:p>
        </p:txBody>
      </p:sp>
      <p:pic>
        <p:nvPicPr>
          <p:cNvPr id="7" name="Picture 6" descr="A picture containing text, screenshot, software, multimedia software&#10;&#10;Description automatically generated">
            <a:extLst>
              <a:ext uri="{FF2B5EF4-FFF2-40B4-BE49-F238E27FC236}">
                <a16:creationId xmlns:a16="http://schemas.microsoft.com/office/drawing/2014/main" id="{BAEE057B-0C4A-73C0-4359-034AFC665E05}"/>
              </a:ext>
            </a:extLst>
          </p:cNvPr>
          <p:cNvPicPr>
            <a:picLocks noChangeAspect="1"/>
          </p:cNvPicPr>
          <p:nvPr/>
        </p:nvPicPr>
        <p:blipFill>
          <a:blip r:embed="rId3"/>
          <a:stretch>
            <a:fillRect/>
          </a:stretch>
        </p:blipFill>
        <p:spPr>
          <a:xfrm>
            <a:off x="6096000" y="3086666"/>
            <a:ext cx="5852864" cy="3771334"/>
          </a:xfrm>
          <a:prstGeom prst="rect">
            <a:avLst/>
          </a:prstGeom>
        </p:spPr>
      </p:pic>
      <p:pic>
        <p:nvPicPr>
          <p:cNvPr id="8" name="Picture 7">
            <a:extLst>
              <a:ext uri="{FF2B5EF4-FFF2-40B4-BE49-F238E27FC236}">
                <a16:creationId xmlns:a16="http://schemas.microsoft.com/office/drawing/2014/main" id="{4BD98806-BEBC-82A6-CBD8-EBB4955708C0}"/>
              </a:ext>
            </a:extLst>
          </p:cNvPr>
          <p:cNvPicPr>
            <a:picLocks noChangeAspect="1"/>
          </p:cNvPicPr>
          <p:nvPr/>
        </p:nvPicPr>
        <p:blipFill>
          <a:blip r:embed="rId4"/>
          <a:stretch>
            <a:fillRect/>
          </a:stretch>
        </p:blipFill>
        <p:spPr>
          <a:xfrm>
            <a:off x="1314241" y="2345293"/>
            <a:ext cx="2985499" cy="2451859"/>
          </a:xfrm>
          <a:prstGeom prst="rect">
            <a:avLst/>
          </a:prstGeom>
        </p:spPr>
      </p:pic>
      <p:sp>
        <p:nvSpPr>
          <p:cNvPr id="10" name="TextBox 9">
            <a:extLst>
              <a:ext uri="{FF2B5EF4-FFF2-40B4-BE49-F238E27FC236}">
                <a16:creationId xmlns:a16="http://schemas.microsoft.com/office/drawing/2014/main" id="{14F9A780-D808-9F55-8C46-0776093F5DD9}"/>
              </a:ext>
            </a:extLst>
          </p:cNvPr>
          <p:cNvSpPr txBox="1"/>
          <p:nvPr/>
        </p:nvSpPr>
        <p:spPr>
          <a:xfrm>
            <a:off x="623392" y="6039990"/>
            <a:ext cx="2664296" cy="261610"/>
          </a:xfrm>
          <a:prstGeom prst="rect">
            <a:avLst/>
          </a:prstGeom>
          <a:noFill/>
        </p:spPr>
        <p:txBody>
          <a:bodyPr wrap="square">
            <a:spAutoFit/>
          </a:bodyPr>
          <a:lstStyle/>
          <a:p>
            <a:r>
              <a:rPr lang="en-US" sz="1050" i="1" dirty="0"/>
              <a:t>https://</a:t>
            </a:r>
            <a:r>
              <a:rPr lang="en-US" sz="1050" i="1" dirty="0" err="1"/>
              <a:t>guidancecorner.com</a:t>
            </a:r>
            <a:r>
              <a:rPr lang="en-US" sz="1050" i="1" dirty="0"/>
              <a:t>/set-theory/</a:t>
            </a:r>
          </a:p>
        </p:txBody>
      </p:sp>
      <p:sp>
        <p:nvSpPr>
          <p:cNvPr id="11" name="TextBox 10">
            <a:extLst>
              <a:ext uri="{FF2B5EF4-FFF2-40B4-BE49-F238E27FC236}">
                <a16:creationId xmlns:a16="http://schemas.microsoft.com/office/drawing/2014/main" id="{7F7C872D-AEB4-CC67-B9ED-388F83BD85C7}"/>
              </a:ext>
            </a:extLst>
          </p:cNvPr>
          <p:cNvSpPr txBox="1"/>
          <p:nvPr/>
        </p:nvSpPr>
        <p:spPr>
          <a:xfrm>
            <a:off x="707156" y="5095405"/>
            <a:ext cx="4490714" cy="646331"/>
          </a:xfrm>
          <a:prstGeom prst="rect">
            <a:avLst/>
          </a:prstGeom>
          <a:noFill/>
        </p:spPr>
        <p:txBody>
          <a:bodyPr wrap="square">
            <a:spAutoFit/>
          </a:bodyPr>
          <a:lstStyle/>
          <a:p>
            <a:r>
              <a:rPr lang="en-AU" sz="1200" b="0" i="0" dirty="0">
                <a:solidFill>
                  <a:srgbClr val="51247A"/>
                </a:solidFill>
                <a:effectLst/>
              </a:rPr>
              <a:t>The </a:t>
            </a:r>
            <a:r>
              <a:rPr lang="en-AU" sz="1200" b="1" dirty="0">
                <a:solidFill>
                  <a:srgbClr val="51247A"/>
                </a:solidFill>
              </a:rPr>
              <a:t>hash()</a:t>
            </a:r>
            <a:r>
              <a:rPr lang="en-AU" sz="1200" b="1" i="0" dirty="0">
                <a:solidFill>
                  <a:srgbClr val="51247A"/>
                </a:solidFill>
                <a:effectLst/>
              </a:rPr>
              <a:t> </a:t>
            </a:r>
            <a:r>
              <a:rPr lang="en-AU" sz="1200" b="0" i="0" dirty="0">
                <a:solidFill>
                  <a:srgbClr val="51247A"/>
                </a:solidFill>
                <a:effectLst/>
              </a:rPr>
              <a:t>function generates a hash value based on the </a:t>
            </a:r>
            <a:r>
              <a:rPr lang="en-AU" sz="1200" b="0" i="0" u="sng" dirty="0">
                <a:solidFill>
                  <a:srgbClr val="51247A"/>
                </a:solidFill>
                <a:effectLst/>
              </a:rPr>
              <a:t>contents of an object</a:t>
            </a:r>
            <a:r>
              <a:rPr lang="en-AU" sz="1200" b="0" i="0" dirty="0">
                <a:solidFill>
                  <a:srgbClr val="51247A"/>
                </a:solidFill>
                <a:effectLst/>
              </a:rPr>
              <a:t>, while the </a:t>
            </a:r>
            <a:r>
              <a:rPr lang="en-AU" sz="1200" b="1" dirty="0">
                <a:solidFill>
                  <a:srgbClr val="51247A"/>
                </a:solidFill>
              </a:rPr>
              <a:t>id()</a:t>
            </a:r>
            <a:r>
              <a:rPr lang="en-AU" sz="1200" b="0" i="0" dirty="0">
                <a:solidFill>
                  <a:srgbClr val="51247A"/>
                </a:solidFill>
                <a:effectLst/>
              </a:rPr>
              <a:t> function returns a unique identifier based on </a:t>
            </a:r>
            <a:r>
              <a:rPr lang="en-AU" sz="1200" b="0" i="0" u="sng" dirty="0">
                <a:solidFill>
                  <a:srgbClr val="51247A"/>
                </a:solidFill>
                <a:effectLst/>
              </a:rPr>
              <a:t>the memory address of an object</a:t>
            </a:r>
            <a:r>
              <a:rPr lang="en-AU" sz="1200" b="0" i="0" dirty="0">
                <a:solidFill>
                  <a:srgbClr val="51247A"/>
                </a:solidFill>
                <a:effectLst/>
              </a:rPr>
              <a:t>.</a:t>
            </a:r>
            <a:endParaRPr lang="en-US" sz="1200" dirty="0">
              <a:solidFill>
                <a:srgbClr val="51247A"/>
              </a:solidFill>
            </a:endParaRPr>
          </a:p>
        </p:txBody>
      </p:sp>
    </p:spTree>
    <p:extLst>
      <p:ext uri="{BB962C8B-B14F-4D97-AF65-F5344CB8AC3E}">
        <p14:creationId xmlns:p14="http://schemas.microsoft.com/office/powerpoint/2010/main" val="226978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7167FD-04C9-9A64-C846-EB49AD680CC5}"/>
              </a:ext>
            </a:extLst>
          </p:cNvPr>
          <p:cNvSpPr>
            <a:spLocks noGrp="1"/>
          </p:cNvSpPr>
          <p:nvPr>
            <p:ph sz="quarter" idx="10"/>
          </p:nvPr>
        </p:nvSpPr>
        <p:spPr/>
        <p:txBody>
          <a:bodyPr/>
          <a:lstStyle/>
          <a:p>
            <a:r>
              <a:rPr lang="en-US" dirty="0"/>
              <a:t>Set is an unordered collection of distinct </a:t>
            </a:r>
            <a:r>
              <a:rPr lang="en-US" dirty="0" err="1"/>
              <a:t>hashable</a:t>
            </a:r>
            <a:r>
              <a:rPr lang="en-US" dirty="0"/>
              <a:t> objects. </a:t>
            </a:r>
            <a:br>
              <a:rPr lang="en-US" dirty="0"/>
            </a:br>
            <a:br>
              <a:rPr lang="en-US" dirty="0"/>
            </a:br>
            <a:br>
              <a:rPr lang="en-US" dirty="0"/>
            </a:br>
            <a:r>
              <a:rPr lang="en-US" dirty="0"/>
              <a:t>Q9. What is the hash value of ‘A’ and ‘a’? </a:t>
            </a:r>
            <a:br>
              <a:rPr lang="en-US" dirty="0"/>
            </a:br>
            <a:endParaRPr lang="en-US" dirty="0"/>
          </a:p>
          <a:p>
            <a:pPr marL="285750" indent="-285750">
              <a:buFontTx/>
              <a:buChar char="-"/>
            </a:pPr>
            <a:r>
              <a:rPr lang="en-US" dirty="0" err="1"/>
              <a:t>set_A.union</a:t>
            </a:r>
            <a:r>
              <a:rPr lang="en-US" dirty="0"/>
              <a:t>(</a:t>
            </a:r>
            <a:r>
              <a:rPr lang="en-US" dirty="0" err="1"/>
              <a:t>set_B</a:t>
            </a:r>
            <a:r>
              <a:rPr lang="en-US" dirty="0"/>
              <a:t>) = </a:t>
            </a:r>
            <a:r>
              <a:rPr lang="en-US" dirty="0" err="1"/>
              <a:t>set_A</a:t>
            </a:r>
            <a:r>
              <a:rPr lang="en-US" dirty="0"/>
              <a:t> | </a:t>
            </a:r>
            <a:r>
              <a:rPr lang="en-US" dirty="0" err="1"/>
              <a:t>set_B</a:t>
            </a:r>
            <a:endParaRPr lang="en-US" dirty="0"/>
          </a:p>
          <a:p>
            <a:pPr marL="285750" indent="-285750">
              <a:buFontTx/>
              <a:buChar char="-"/>
            </a:pPr>
            <a:r>
              <a:rPr lang="en-US" dirty="0" err="1"/>
              <a:t>set_A.difference</a:t>
            </a:r>
            <a:r>
              <a:rPr lang="en-US" dirty="0"/>
              <a:t>(</a:t>
            </a:r>
            <a:r>
              <a:rPr lang="en-US" dirty="0" err="1"/>
              <a:t>set_B</a:t>
            </a:r>
            <a:r>
              <a:rPr lang="en-US" dirty="0"/>
              <a:t>) = </a:t>
            </a:r>
            <a:r>
              <a:rPr lang="en-US" dirty="0" err="1"/>
              <a:t>set_A</a:t>
            </a:r>
            <a:r>
              <a:rPr lang="en-US" dirty="0"/>
              <a:t> – </a:t>
            </a:r>
            <a:r>
              <a:rPr lang="en-US" dirty="0" err="1"/>
              <a:t>set_B</a:t>
            </a:r>
            <a:endParaRPr lang="en-US" dirty="0"/>
          </a:p>
          <a:p>
            <a:pPr marL="285750" indent="-285750">
              <a:buFontTx/>
              <a:buChar char="-"/>
            </a:pPr>
            <a:r>
              <a:rPr lang="en-US" dirty="0" err="1"/>
              <a:t>set_A.intersection</a:t>
            </a:r>
            <a:r>
              <a:rPr lang="en-US" dirty="0"/>
              <a:t>(</a:t>
            </a:r>
            <a:r>
              <a:rPr lang="en-US" dirty="0" err="1"/>
              <a:t>set_B</a:t>
            </a:r>
            <a:r>
              <a:rPr lang="en-US" dirty="0"/>
              <a:t>) = </a:t>
            </a:r>
            <a:r>
              <a:rPr lang="en-US" dirty="0" err="1"/>
              <a:t>set_A</a:t>
            </a:r>
            <a:r>
              <a:rPr lang="en-US" dirty="0"/>
              <a:t> &amp; </a:t>
            </a:r>
            <a:r>
              <a:rPr lang="en-US" dirty="0" err="1"/>
              <a:t>set_B</a:t>
            </a:r>
            <a:endParaRPr lang="en-US" dirty="0"/>
          </a:p>
          <a:p>
            <a:pPr marL="285750" indent="-285750">
              <a:buFontTx/>
              <a:buChar char="-"/>
            </a:pPr>
            <a:r>
              <a:rPr lang="en-US" dirty="0" err="1"/>
              <a:t>set_A.issubset</a:t>
            </a:r>
            <a:r>
              <a:rPr lang="en-US" dirty="0"/>
              <a:t>(</a:t>
            </a:r>
            <a:r>
              <a:rPr lang="en-US" dirty="0" err="1"/>
              <a:t>set_B</a:t>
            </a:r>
            <a:r>
              <a:rPr lang="en-US" dirty="0"/>
              <a:t>) = </a:t>
            </a:r>
            <a:r>
              <a:rPr lang="en-US" dirty="0" err="1"/>
              <a:t>set_A</a:t>
            </a:r>
            <a:r>
              <a:rPr lang="en-US" dirty="0"/>
              <a:t> &lt;= </a:t>
            </a:r>
            <a:r>
              <a:rPr lang="en-US" dirty="0" err="1"/>
              <a:t>set_B</a:t>
            </a:r>
            <a:endParaRPr lang="en-US" dirty="0"/>
          </a:p>
          <a:p>
            <a:pPr marL="285750" indent="-285750">
              <a:buFontTx/>
              <a:buChar char="-"/>
            </a:pPr>
            <a:r>
              <a:rPr lang="en-US" dirty="0" err="1"/>
              <a:t>set_B.issuperset</a:t>
            </a:r>
            <a:r>
              <a:rPr lang="en-US" dirty="0"/>
              <a:t>(</a:t>
            </a:r>
            <a:r>
              <a:rPr lang="en-US" dirty="0" err="1"/>
              <a:t>set_A</a:t>
            </a:r>
            <a:r>
              <a:rPr lang="en-US" dirty="0"/>
              <a:t>) = </a:t>
            </a:r>
            <a:r>
              <a:rPr lang="en-US" dirty="0" err="1"/>
              <a:t>set_A</a:t>
            </a:r>
            <a:r>
              <a:rPr lang="en-US" dirty="0"/>
              <a:t> &lt;= </a:t>
            </a:r>
            <a:r>
              <a:rPr lang="en-US" dirty="0" err="1"/>
              <a:t>set_A</a:t>
            </a:r>
            <a:endParaRPr lang="en-US" dirty="0"/>
          </a:p>
          <a:p>
            <a:pPr marL="285750" indent="-285750">
              <a:buFontTx/>
              <a:buChar char="-"/>
            </a:pPr>
            <a:r>
              <a:rPr lang="en-US" dirty="0" err="1"/>
              <a:t>set_A.symmetric_difference</a:t>
            </a:r>
            <a:r>
              <a:rPr lang="en-US" dirty="0"/>
              <a:t>(</a:t>
            </a:r>
            <a:r>
              <a:rPr lang="en-US" dirty="0" err="1"/>
              <a:t>set_B</a:t>
            </a:r>
            <a:r>
              <a:rPr lang="en-US" dirty="0"/>
              <a:t>) = </a:t>
            </a:r>
            <a:r>
              <a:rPr lang="en-US" dirty="0" err="1"/>
              <a:t>set_A</a:t>
            </a:r>
            <a:r>
              <a:rPr lang="en-US" dirty="0"/>
              <a:t> ^ </a:t>
            </a:r>
            <a:r>
              <a:rPr lang="en-US" dirty="0" err="1"/>
              <a:t>set_B</a:t>
            </a:r>
            <a:br>
              <a:rPr lang="en-US" dirty="0"/>
            </a:b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
        <p:nvSpPr>
          <p:cNvPr id="3" name="Title 2">
            <a:extLst>
              <a:ext uri="{FF2B5EF4-FFF2-40B4-BE49-F238E27FC236}">
                <a16:creationId xmlns:a16="http://schemas.microsoft.com/office/drawing/2014/main" id="{42F01894-D5ED-3C98-7004-8B655971E9A9}"/>
              </a:ext>
            </a:extLst>
          </p:cNvPr>
          <p:cNvSpPr>
            <a:spLocks noGrp="1"/>
          </p:cNvSpPr>
          <p:nvPr>
            <p:ph type="title"/>
          </p:nvPr>
        </p:nvSpPr>
        <p:spPr/>
        <p:txBody>
          <a:bodyPr/>
          <a:lstStyle/>
          <a:p>
            <a:r>
              <a:rPr lang="en-US" dirty="0"/>
              <a:t>Set</a:t>
            </a:r>
          </a:p>
        </p:txBody>
      </p:sp>
      <p:sp>
        <p:nvSpPr>
          <p:cNvPr id="4" name="Footer Placeholder 3">
            <a:extLst>
              <a:ext uri="{FF2B5EF4-FFF2-40B4-BE49-F238E27FC236}">
                <a16:creationId xmlns:a16="http://schemas.microsoft.com/office/drawing/2014/main" id="{14F417AD-4789-235F-F80C-0F9032A4CF0C}"/>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0E4A2B70-E3B0-21D6-CEC6-19DEF3F5A0E5}"/>
              </a:ext>
            </a:extLst>
          </p:cNvPr>
          <p:cNvSpPr>
            <a:spLocks noGrp="1"/>
          </p:cNvSpPr>
          <p:nvPr>
            <p:ph type="sldNum" sz="quarter" idx="18"/>
          </p:nvPr>
        </p:nvSpPr>
        <p:spPr/>
        <p:txBody>
          <a:bodyPr/>
          <a:lstStyle/>
          <a:p>
            <a:fld id="{E917DE0E-AFB1-41FD-BC35-27DB61CA125F}" type="slidenum">
              <a:rPr lang="en-AU" smtClean="0"/>
              <a:pPr/>
              <a:t>28</a:t>
            </a:fld>
            <a:endParaRPr lang="en-AU" dirty="0"/>
          </a:p>
        </p:txBody>
      </p:sp>
      <p:sp>
        <p:nvSpPr>
          <p:cNvPr id="6" name="TextBox 5">
            <a:extLst>
              <a:ext uri="{FF2B5EF4-FFF2-40B4-BE49-F238E27FC236}">
                <a16:creationId xmlns:a16="http://schemas.microsoft.com/office/drawing/2014/main" id="{6B701E88-9F01-7519-E7FA-670B6B1ADC17}"/>
              </a:ext>
            </a:extLst>
          </p:cNvPr>
          <p:cNvSpPr txBox="1"/>
          <p:nvPr/>
        </p:nvSpPr>
        <p:spPr>
          <a:xfrm>
            <a:off x="6528048" y="1700808"/>
            <a:ext cx="52565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b="1" dirty="0"/>
              <a:t>Hash value: </a:t>
            </a:r>
            <a:r>
              <a:rPr lang="en-US" dirty="0"/>
              <a:t>`hash(object)` returns an integer that is unique to the object.</a:t>
            </a:r>
          </a:p>
          <a:p>
            <a:r>
              <a:rPr lang="en-US" dirty="0"/>
              <a:t>Same hash values </a:t>
            </a:r>
            <a:r>
              <a:rPr lang="en-US" dirty="0">
                <a:sym typeface="Wingdings" pitchFamily="2" charset="2"/>
              </a:rPr>
              <a:t></a:t>
            </a:r>
            <a:r>
              <a:rPr lang="en-US" dirty="0"/>
              <a:t> same objects.</a:t>
            </a:r>
          </a:p>
          <a:p>
            <a:r>
              <a:rPr lang="en-US" dirty="0"/>
              <a:t>This can be used for data lookup, data integrity checks and object uniqueness testing.</a:t>
            </a:r>
          </a:p>
        </p:txBody>
      </p:sp>
      <p:pic>
        <p:nvPicPr>
          <p:cNvPr id="7" name="Picture 6" descr="A picture containing text, screenshot, software, multimedia software&#10;&#10;Description automatically generated">
            <a:extLst>
              <a:ext uri="{FF2B5EF4-FFF2-40B4-BE49-F238E27FC236}">
                <a16:creationId xmlns:a16="http://schemas.microsoft.com/office/drawing/2014/main" id="{BAEE057B-0C4A-73C0-4359-034AFC665E05}"/>
              </a:ext>
            </a:extLst>
          </p:cNvPr>
          <p:cNvPicPr>
            <a:picLocks noChangeAspect="1"/>
          </p:cNvPicPr>
          <p:nvPr/>
        </p:nvPicPr>
        <p:blipFill>
          <a:blip r:embed="rId3"/>
          <a:stretch>
            <a:fillRect/>
          </a:stretch>
        </p:blipFill>
        <p:spPr>
          <a:xfrm>
            <a:off x="6096000" y="3086666"/>
            <a:ext cx="5852864" cy="3771334"/>
          </a:xfrm>
          <a:prstGeom prst="rect">
            <a:avLst/>
          </a:prstGeom>
        </p:spPr>
      </p:pic>
    </p:spTree>
    <p:extLst>
      <p:ext uri="{BB962C8B-B14F-4D97-AF65-F5344CB8AC3E}">
        <p14:creationId xmlns:p14="http://schemas.microsoft.com/office/powerpoint/2010/main" val="363326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3815F0-C055-E0E7-49D9-76161CF48ABC}"/>
              </a:ext>
            </a:extLst>
          </p:cNvPr>
          <p:cNvSpPr>
            <a:spLocks noGrp="1"/>
          </p:cNvSpPr>
          <p:nvPr>
            <p:ph sz="quarter" idx="10"/>
          </p:nvPr>
        </p:nvSpPr>
        <p:spPr/>
        <p:txBody>
          <a:bodyPr/>
          <a:lstStyle/>
          <a:p>
            <a:r>
              <a:rPr lang="en-US" dirty="0"/>
              <a:t>A mapping object maps </a:t>
            </a:r>
            <a:r>
              <a:rPr lang="en-US" dirty="0" err="1"/>
              <a:t>hashable</a:t>
            </a:r>
            <a:r>
              <a:rPr lang="en-US" dirty="0"/>
              <a:t> values to arbitrary objects.</a:t>
            </a:r>
          </a:p>
        </p:txBody>
      </p:sp>
      <p:sp>
        <p:nvSpPr>
          <p:cNvPr id="3" name="Title 2">
            <a:extLst>
              <a:ext uri="{FF2B5EF4-FFF2-40B4-BE49-F238E27FC236}">
                <a16:creationId xmlns:a16="http://schemas.microsoft.com/office/drawing/2014/main" id="{6475DD0F-3999-223A-C57B-F9DA4EBA992C}"/>
              </a:ext>
            </a:extLst>
          </p:cNvPr>
          <p:cNvSpPr>
            <a:spLocks noGrp="1"/>
          </p:cNvSpPr>
          <p:nvPr>
            <p:ph type="title"/>
          </p:nvPr>
        </p:nvSpPr>
        <p:spPr/>
        <p:txBody>
          <a:bodyPr/>
          <a:lstStyle/>
          <a:p>
            <a:r>
              <a:rPr lang="en-US" dirty="0"/>
              <a:t>Dictionary</a:t>
            </a:r>
          </a:p>
        </p:txBody>
      </p:sp>
      <p:sp>
        <p:nvSpPr>
          <p:cNvPr id="4" name="Footer Placeholder 3">
            <a:extLst>
              <a:ext uri="{FF2B5EF4-FFF2-40B4-BE49-F238E27FC236}">
                <a16:creationId xmlns:a16="http://schemas.microsoft.com/office/drawing/2014/main" id="{03041E53-0902-C102-85D5-A13F7FEFC539}"/>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BDF26FBF-A753-99EA-E330-161822B62326}"/>
              </a:ext>
            </a:extLst>
          </p:cNvPr>
          <p:cNvSpPr>
            <a:spLocks noGrp="1"/>
          </p:cNvSpPr>
          <p:nvPr>
            <p:ph type="sldNum" sz="quarter" idx="18"/>
          </p:nvPr>
        </p:nvSpPr>
        <p:spPr/>
        <p:txBody>
          <a:bodyPr/>
          <a:lstStyle/>
          <a:p>
            <a:fld id="{E917DE0E-AFB1-41FD-BC35-27DB61CA125F}" type="slidenum">
              <a:rPr lang="en-AU" smtClean="0"/>
              <a:pPr/>
              <a:t>29</a:t>
            </a:fld>
            <a:endParaRPr lang="en-AU" dirty="0"/>
          </a:p>
        </p:txBody>
      </p:sp>
      <p:pic>
        <p:nvPicPr>
          <p:cNvPr id="6" name="Picture 5" descr="A screenshot of a computer&#10;&#10;Description automatically generated with medium confidence">
            <a:extLst>
              <a:ext uri="{FF2B5EF4-FFF2-40B4-BE49-F238E27FC236}">
                <a16:creationId xmlns:a16="http://schemas.microsoft.com/office/drawing/2014/main" id="{0F900328-E7BD-3E31-CB58-6C399FEA2B0D}"/>
              </a:ext>
            </a:extLst>
          </p:cNvPr>
          <p:cNvPicPr>
            <a:picLocks noChangeAspect="1"/>
          </p:cNvPicPr>
          <p:nvPr/>
        </p:nvPicPr>
        <p:blipFill>
          <a:blip r:embed="rId2"/>
          <a:stretch>
            <a:fillRect/>
          </a:stretch>
        </p:blipFill>
        <p:spPr>
          <a:xfrm>
            <a:off x="5983932" y="2710297"/>
            <a:ext cx="6155443" cy="2664296"/>
          </a:xfrm>
          <a:prstGeom prst="rect">
            <a:avLst/>
          </a:prstGeom>
        </p:spPr>
      </p:pic>
      <p:pic>
        <p:nvPicPr>
          <p:cNvPr id="10" name="Picture 9">
            <a:extLst>
              <a:ext uri="{FF2B5EF4-FFF2-40B4-BE49-F238E27FC236}">
                <a16:creationId xmlns:a16="http://schemas.microsoft.com/office/drawing/2014/main" id="{A5665D80-196B-C7A4-D180-3F09986D0D5B}"/>
              </a:ext>
            </a:extLst>
          </p:cNvPr>
          <p:cNvPicPr>
            <a:picLocks noChangeAspect="1"/>
          </p:cNvPicPr>
          <p:nvPr/>
        </p:nvPicPr>
        <p:blipFill>
          <a:blip r:embed="rId3"/>
          <a:stretch>
            <a:fillRect/>
          </a:stretch>
        </p:blipFill>
        <p:spPr>
          <a:xfrm>
            <a:off x="695326" y="2030079"/>
            <a:ext cx="5184650" cy="3573781"/>
          </a:xfrm>
          <a:prstGeom prst="rect">
            <a:avLst/>
          </a:prstGeom>
        </p:spPr>
      </p:pic>
      <p:sp>
        <p:nvSpPr>
          <p:cNvPr id="11" name="TextBox 10">
            <a:extLst>
              <a:ext uri="{FF2B5EF4-FFF2-40B4-BE49-F238E27FC236}">
                <a16:creationId xmlns:a16="http://schemas.microsoft.com/office/drawing/2014/main" id="{85BF30CD-8913-FEC1-E268-F519D5F5CDF1}"/>
              </a:ext>
            </a:extLst>
          </p:cNvPr>
          <p:cNvSpPr txBox="1"/>
          <p:nvPr/>
        </p:nvSpPr>
        <p:spPr>
          <a:xfrm>
            <a:off x="612488" y="5770049"/>
            <a:ext cx="7789376" cy="646331"/>
          </a:xfrm>
          <a:prstGeom prst="rect">
            <a:avLst/>
          </a:prstGeom>
          <a:noFill/>
        </p:spPr>
        <p:txBody>
          <a:bodyPr wrap="none" rtlCol="0">
            <a:spAutoFit/>
          </a:bodyPr>
          <a:lstStyle/>
          <a:p>
            <a:r>
              <a:rPr lang="en-US" b="1" dirty="0"/>
              <a:t>Q10. What happens if we add same keys?</a:t>
            </a:r>
          </a:p>
          <a:p>
            <a:r>
              <a:rPr lang="en-US" b="1" dirty="0"/>
              <a:t>Q11. What is difference between using slicing `[]` and `get()` method?</a:t>
            </a:r>
          </a:p>
        </p:txBody>
      </p:sp>
      <p:cxnSp>
        <p:nvCxnSpPr>
          <p:cNvPr id="8" name="Straight Connector 7">
            <a:extLst>
              <a:ext uri="{FF2B5EF4-FFF2-40B4-BE49-F238E27FC236}">
                <a16:creationId xmlns:a16="http://schemas.microsoft.com/office/drawing/2014/main" id="{A3E3C6B8-A428-6A40-0872-EA37A461C6FE}"/>
              </a:ext>
            </a:extLst>
          </p:cNvPr>
          <p:cNvCxnSpPr/>
          <p:nvPr/>
        </p:nvCxnSpPr>
        <p:spPr>
          <a:xfrm>
            <a:off x="2711624" y="1700808"/>
            <a:ext cx="134381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E7B3280D-4D36-7F99-5C78-A865018B8F34}"/>
              </a:ext>
            </a:extLst>
          </p:cNvPr>
          <p:cNvSpPr txBox="1"/>
          <p:nvPr/>
        </p:nvSpPr>
        <p:spPr>
          <a:xfrm>
            <a:off x="3143672" y="1677868"/>
            <a:ext cx="582211" cy="307777"/>
          </a:xfrm>
          <a:prstGeom prst="rect">
            <a:avLst/>
          </a:prstGeom>
          <a:noFill/>
        </p:spPr>
        <p:txBody>
          <a:bodyPr wrap="none" rtlCol="0">
            <a:spAutoFit/>
          </a:bodyPr>
          <a:lstStyle/>
          <a:p>
            <a:r>
              <a:rPr lang="en-US" sz="1400" b="1" dirty="0">
                <a:solidFill>
                  <a:srgbClr val="FF0000"/>
                </a:solidFill>
              </a:rPr>
              <a:t>keys</a:t>
            </a:r>
          </a:p>
        </p:txBody>
      </p:sp>
      <p:sp>
        <p:nvSpPr>
          <p:cNvPr id="13" name="TextBox 12">
            <a:extLst>
              <a:ext uri="{FF2B5EF4-FFF2-40B4-BE49-F238E27FC236}">
                <a16:creationId xmlns:a16="http://schemas.microsoft.com/office/drawing/2014/main" id="{C124C0AB-A94B-66BD-D90C-3DD7BF2CD95C}"/>
              </a:ext>
            </a:extLst>
          </p:cNvPr>
          <p:cNvSpPr txBox="1"/>
          <p:nvPr/>
        </p:nvSpPr>
        <p:spPr>
          <a:xfrm>
            <a:off x="4785460" y="1690935"/>
            <a:ext cx="740908" cy="307777"/>
          </a:xfrm>
          <a:prstGeom prst="rect">
            <a:avLst/>
          </a:prstGeom>
          <a:noFill/>
        </p:spPr>
        <p:txBody>
          <a:bodyPr wrap="none" rtlCol="0">
            <a:spAutoFit/>
          </a:bodyPr>
          <a:lstStyle/>
          <a:p>
            <a:r>
              <a:rPr lang="en-US" sz="1400" b="1" dirty="0">
                <a:solidFill>
                  <a:srgbClr val="FF0000"/>
                </a:solidFill>
              </a:rPr>
              <a:t>values</a:t>
            </a:r>
          </a:p>
        </p:txBody>
      </p:sp>
      <p:cxnSp>
        <p:nvCxnSpPr>
          <p:cNvPr id="14" name="Straight Connector 13">
            <a:extLst>
              <a:ext uri="{FF2B5EF4-FFF2-40B4-BE49-F238E27FC236}">
                <a16:creationId xmlns:a16="http://schemas.microsoft.com/office/drawing/2014/main" id="{5D7163AB-5024-23C5-B7CB-2CE59D1D177D}"/>
              </a:ext>
            </a:extLst>
          </p:cNvPr>
          <p:cNvCxnSpPr>
            <a:cxnSpLocks/>
          </p:cNvCxnSpPr>
          <p:nvPr/>
        </p:nvCxnSpPr>
        <p:spPr>
          <a:xfrm>
            <a:off x="4367808" y="1700808"/>
            <a:ext cx="1440160"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034CEA8E-4BFA-0354-B2D8-E5CADD57C53C}"/>
              </a:ext>
            </a:extLst>
          </p:cNvPr>
          <p:cNvSpPr/>
          <p:nvPr/>
        </p:nvSpPr>
        <p:spPr>
          <a:xfrm>
            <a:off x="6312024" y="1695052"/>
            <a:ext cx="4581895" cy="400110"/>
          </a:xfrm>
          <a:prstGeom prst="rect">
            <a:avLst/>
          </a:prstGeom>
          <a:noFill/>
        </p:spPr>
        <p:txBody>
          <a:bodyPr wrap="none" lIns="91440" tIns="45720" rIns="91440" bIns="45720">
            <a:spAutoFit/>
          </a:bodyPr>
          <a:lstStyle/>
          <a:p>
            <a:r>
              <a:rPr lang="en-GB" sz="2000" b="1" cap="none" spc="0" dirty="0">
                <a:ln w="0"/>
                <a:solidFill>
                  <a:schemeClr val="tx1"/>
                </a:solidFill>
                <a:effectLst>
                  <a:outerShdw blurRad="38100" dist="19050" dir="2700000" algn="tl" rotWithShape="0">
                    <a:schemeClr val="dk1">
                      <a:alpha val="40000"/>
                    </a:schemeClr>
                  </a:outerShdw>
                </a:effectLst>
              </a:rPr>
              <a:t>{‘ID-1’: ‘</a:t>
            </a:r>
            <a:r>
              <a:rPr lang="en-GB" sz="2000" b="1" cap="none" spc="0" dirty="0" err="1">
                <a:ln w="0"/>
                <a:solidFill>
                  <a:schemeClr val="tx1"/>
                </a:solidFill>
                <a:effectLst>
                  <a:outerShdw blurRad="38100" dist="19050" dir="2700000" algn="tl" rotWithShape="0">
                    <a:schemeClr val="dk1">
                      <a:alpha val="40000"/>
                    </a:schemeClr>
                  </a:outerShdw>
                </a:effectLst>
              </a:rPr>
              <a:t>y.myung</a:t>
            </a:r>
            <a:r>
              <a:rPr lang="en-GB" sz="2000" b="1" cap="none" spc="0" dirty="0">
                <a:ln w="0"/>
                <a:solidFill>
                  <a:schemeClr val="tx1"/>
                </a:solidFill>
                <a:effectLst>
                  <a:outerShdw blurRad="38100" dist="19050" dir="2700000" algn="tl" rotWithShape="0">
                    <a:schemeClr val="dk1">
                      <a:alpha val="40000"/>
                    </a:schemeClr>
                  </a:outerShdw>
                </a:effectLst>
              </a:rPr>
              <a:t>’, ‘ID-2’: ‘</a:t>
            </a:r>
            <a:r>
              <a:rPr lang="en-GB" sz="2000" b="1" cap="none" spc="0" dirty="0" err="1">
                <a:ln w="0"/>
                <a:solidFill>
                  <a:schemeClr val="tx1"/>
                </a:solidFill>
                <a:effectLst>
                  <a:outerShdw blurRad="38100" dist="19050" dir="2700000" algn="tl" rotWithShape="0">
                    <a:schemeClr val="dk1">
                      <a:alpha val="40000"/>
                    </a:schemeClr>
                  </a:outerShdw>
                </a:effectLst>
              </a:rPr>
              <a:t>e.park</a:t>
            </a:r>
            <a:r>
              <a:rPr lang="en-GB" sz="2000" b="1" cap="none" spc="0" dirty="0">
                <a:ln w="0"/>
                <a:solidFill>
                  <a:schemeClr val="tx1"/>
                </a:solidFill>
                <a:effectLst>
                  <a:outerShdw blurRad="38100" dist="19050" dir="2700000" algn="tl" rotWithShape="0">
                    <a:schemeClr val="dk1">
                      <a:alpha val="40000"/>
                    </a:schemeClr>
                  </a:outerShdw>
                </a:effectLst>
              </a:rPr>
              <a:t>’, ...}</a:t>
            </a:r>
          </a:p>
        </p:txBody>
      </p:sp>
      <p:sp>
        <p:nvSpPr>
          <p:cNvPr id="17" name="TextBox 16">
            <a:extLst>
              <a:ext uri="{FF2B5EF4-FFF2-40B4-BE49-F238E27FC236}">
                <a16:creationId xmlns:a16="http://schemas.microsoft.com/office/drawing/2014/main" id="{F3C24553-E808-0B6B-927F-BBBAA3116066}"/>
              </a:ext>
            </a:extLst>
          </p:cNvPr>
          <p:cNvSpPr txBox="1"/>
          <p:nvPr/>
        </p:nvSpPr>
        <p:spPr>
          <a:xfrm>
            <a:off x="6563230" y="1453804"/>
            <a:ext cx="482824" cy="307777"/>
          </a:xfrm>
          <a:prstGeom prst="rect">
            <a:avLst/>
          </a:prstGeom>
          <a:noFill/>
        </p:spPr>
        <p:txBody>
          <a:bodyPr wrap="none" rtlCol="0">
            <a:spAutoFit/>
          </a:bodyPr>
          <a:lstStyle/>
          <a:p>
            <a:r>
              <a:rPr lang="en-US" sz="1400" b="1" dirty="0">
                <a:solidFill>
                  <a:srgbClr val="FF0000"/>
                </a:solidFill>
              </a:rPr>
              <a:t>key</a:t>
            </a:r>
          </a:p>
        </p:txBody>
      </p:sp>
      <p:sp>
        <p:nvSpPr>
          <p:cNvPr id="18" name="TextBox 17">
            <a:extLst>
              <a:ext uri="{FF2B5EF4-FFF2-40B4-BE49-F238E27FC236}">
                <a16:creationId xmlns:a16="http://schemas.microsoft.com/office/drawing/2014/main" id="{5D96D9D3-8920-D757-9002-E0B42B0AAD45}"/>
              </a:ext>
            </a:extLst>
          </p:cNvPr>
          <p:cNvSpPr txBox="1"/>
          <p:nvPr/>
        </p:nvSpPr>
        <p:spPr>
          <a:xfrm>
            <a:off x="7539494" y="1479300"/>
            <a:ext cx="641522" cy="307777"/>
          </a:xfrm>
          <a:prstGeom prst="rect">
            <a:avLst/>
          </a:prstGeom>
          <a:noFill/>
        </p:spPr>
        <p:txBody>
          <a:bodyPr wrap="none" rtlCol="0">
            <a:spAutoFit/>
          </a:bodyPr>
          <a:lstStyle/>
          <a:p>
            <a:r>
              <a:rPr lang="en-US" sz="1400" b="1" dirty="0">
                <a:solidFill>
                  <a:srgbClr val="FF0000"/>
                </a:solidFill>
              </a:rPr>
              <a:t>value</a:t>
            </a:r>
          </a:p>
        </p:txBody>
      </p:sp>
      <p:sp>
        <p:nvSpPr>
          <p:cNvPr id="19" name="Rectangle 18">
            <a:extLst>
              <a:ext uri="{FF2B5EF4-FFF2-40B4-BE49-F238E27FC236}">
                <a16:creationId xmlns:a16="http://schemas.microsoft.com/office/drawing/2014/main" id="{1CB711A3-79ED-534F-0427-E7FA66A25C16}"/>
              </a:ext>
            </a:extLst>
          </p:cNvPr>
          <p:cNvSpPr/>
          <p:nvPr/>
        </p:nvSpPr>
        <p:spPr>
          <a:xfrm>
            <a:off x="6312026" y="2359389"/>
            <a:ext cx="5184649" cy="400110"/>
          </a:xfrm>
          <a:prstGeom prst="rect">
            <a:avLst/>
          </a:prstGeom>
          <a:noFill/>
        </p:spPr>
        <p:txBody>
          <a:bodyPr wrap="square" lIns="91440" tIns="45720" rIns="91440" bIns="45720">
            <a:spAutoFit/>
          </a:bodyPr>
          <a:lstStyle/>
          <a:p>
            <a:r>
              <a:rPr lang="en-GB" sz="2000" b="1" cap="none" spc="0" dirty="0">
                <a:ln w="0"/>
                <a:solidFill>
                  <a:schemeClr val="tx1"/>
                </a:solidFill>
                <a:effectLst>
                  <a:outerShdw blurRad="38100" dist="19050" dir="2700000" algn="tl" rotWithShape="0">
                    <a:schemeClr val="dk1">
                      <a:alpha val="40000"/>
                    </a:schemeClr>
                  </a:outerShdw>
                </a:effectLst>
              </a:rPr>
              <a:t>{‘ID-1’: {‘name’: ‘Eric’, ‘age’: 24}, ...}</a:t>
            </a:r>
          </a:p>
        </p:txBody>
      </p:sp>
      <p:sp>
        <p:nvSpPr>
          <p:cNvPr id="20" name="TextBox 19">
            <a:extLst>
              <a:ext uri="{FF2B5EF4-FFF2-40B4-BE49-F238E27FC236}">
                <a16:creationId xmlns:a16="http://schemas.microsoft.com/office/drawing/2014/main" id="{97FD3B96-D2AF-2A3F-8DF3-61F04E896844}"/>
              </a:ext>
            </a:extLst>
          </p:cNvPr>
          <p:cNvSpPr txBox="1"/>
          <p:nvPr/>
        </p:nvSpPr>
        <p:spPr>
          <a:xfrm>
            <a:off x="6231306" y="5036702"/>
            <a:ext cx="5660693" cy="646331"/>
          </a:xfrm>
          <a:prstGeom prst="rect">
            <a:avLst/>
          </a:prstGeom>
          <a:noFill/>
        </p:spPr>
        <p:txBody>
          <a:bodyPr wrap="square" rtlCol="0">
            <a:spAutoFit/>
          </a:bodyPr>
          <a:lstStyle/>
          <a:p>
            <a:r>
              <a:rPr lang="en-US" b="1" dirty="0" err="1">
                <a:solidFill>
                  <a:srgbClr val="FF0000"/>
                </a:solidFill>
              </a:rPr>
              <a:t>dict.keys</a:t>
            </a:r>
            <a:r>
              <a:rPr lang="en-US" b="1" dirty="0">
                <a:solidFill>
                  <a:srgbClr val="FF0000"/>
                </a:solidFill>
              </a:rPr>
              <a:t>(), </a:t>
            </a:r>
            <a:r>
              <a:rPr lang="en-US" b="1" dirty="0" err="1">
                <a:solidFill>
                  <a:srgbClr val="FF0000"/>
                </a:solidFill>
              </a:rPr>
              <a:t>dict.values</a:t>
            </a:r>
            <a:r>
              <a:rPr lang="en-US" b="1" dirty="0">
                <a:solidFill>
                  <a:srgbClr val="FF0000"/>
                </a:solidFill>
              </a:rPr>
              <a:t>() and </a:t>
            </a:r>
            <a:r>
              <a:rPr lang="en-US" b="1" dirty="0" err="1">
                <a:solidFill>
                  <a:srgbClr val="FF0000"/>
                </a:solidFill>
              </a:rPr>
              <a:t>dict.items</a:t>
            </a:r>
            <a:r>
              <a:rPr lang="en-US" b="1" dirty="0">
                <a:solidFill>
                  <a:srgbClr val="FF0000"/>
                </a:solidFill>
              </a:rPr>
              <a:t>() </a:t>
            </a:r>
            <a:r>
              <a:rPr lang="en-US" b="1" dirty="0"/>
              <a:t>return the </a:t>
            </a:r>
            <a:r>
              <a:rPr lang="en-US" b="1" dirty="0" err="1"/>
              <a:t>iterable</a:t>
            </a:r>
            <a:r>
              <a:rPr lang="en-US" b="1" dirty="0"/>
              <a:t> of keys, values and items, respectively.</a:t>
            </a:r>
          </a:p>
        </p:txBody>
      </p:sp>
    </p:spTree>
    <p:extLst>
      <p:ext uri="{BB962C8B-B14F-4D97-AF65-F5344CB8AC3E}">
        <p14:creationId xmlns:p14="http://schemas.microsoft.com/office/powerpoint/2010/main" val="190409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lvl="2"/>
            <a:r>
              <a:rPr lang="en-AU" dirty="0"/>
              <a:t>A high-level programming language, 1991 (v 0.9.0) ~ current (v 3.11.4)</a:t>
            </a:r>
          </a:p>
          <a:p>
            <a:pPr lvl="2"/>
            <a:r>
              <a:rPr lang="en-AU" dirty="0"/>
              <a:t>Free and Open-Source</a:t>
            </a:r>
          </a:p>
          <a:p>
            <a:pPr lvl="2"/>
            <a:endParaRPr lang="en-AU" dirty="0"/>
          </a:p>
          <a:p>
            <a:pPr lvl="2"/>
            <a:endParaRPr lang="en-AU" dirty="0"/>
          </a:p>
          <a:p>
            <a:pPr lvl="2"/>
            <a:endParaRPr lang="en-AU" dirty="0"/>
          </a:p>
          <a:p>
            <a:pPr lvl="2"/>
            <a:endParaRPr lang="en-AU" dirty="0"/>
          </a:p>
          <a:p>
            <a:pPr lvl="2"/>
            <a:endParaRPr lang="en-AU" dirty="0"/>
          </a:p>
          <a:p>
            <a:pPr marL="612" lvl="2" indent="0">
              <a:buNone/>
            </a:pPr>
            <a:endParaRPr lang="en-AU" dirty="0"/>
          </a:p>
          <a:p>
            <a:pPr lvl="2"/>
            <a:endParaRPr lang="en-AU" dirty="0"/>
          </a:p>
        </p:txBody>
      </p:sp>
      <p:sp>
        <p:nvSpPr>
          <p:cNvPr id="2" name="Title 1"/>
          <p:cNvSpPr>
            <a:spLocks noGrp="1"/>
          </p:cNvSpPr>
          <p:nvPr>
            <p:ph type="title"/>
          </p:nvPr>
        </p:nvSpPr>
        <p:spPr/>
        <p:txBody>
          <a:bodyPr/>
          <a:lstStyle/>
          <a:p>
            <a:r>
              <a:rPr lang="en-AU" dirty="0"/>
              <a:t>What’s Python?</a:t>
            </a:r>
          </a:p>
        </p:txBody>
      </p:sp>
      <p:sp>
        <p:nvSpPr>
          <p:cNvPr id="4" name="Footer Placeholder 3">
            <a:extLst>
              <a:ext uri="{FF2B5EF4-FFF2-40B4-BE49-F238E27FC236}">
                <a16:creationId xmlns:a16="http://schemas.microsoft.com/office/drawing/2014/main" id="{594F499C-0021-4010-9CB1-E6442F5BD4D5}"/>
              </a:ext>
            </a:extLst>
          </p:cNvPr>
          <p:cNvSpPr>
            <a:spLocks noGrp="1"/>
          </p:cNvSpPr>
          <p:nvPr>
            <p:ph type="ftr" sz="quarter" idx="17"/>
          </p:nvPr>
        </p:nvSpPr>
        <p:spPr/>
        <p:txBody>
          <a:bodyPr/>
          <a:lstStyle/>
          <a:p>
            <a:endParaRPr lang="en-AU" dirty="0"/>
          </a:p>
        </p:txBody>
      </p:sp>
      <p:sp>
        <p:nvSpPr>
          <p:cNvPr id="7" name="Slide Number Placeholder 9">
            <a:extLst>
              <a:ext uri="{FF2B5EF4-FFF2-40B4-BE49-F238E27FC236}">
                <a16:creationId xmlns:a16="http://schemas.microsoft.com/office/drawing/2014/main" id="{06076904-DE0C-4493-DDD4-DC080A21D591}"/>
              </a:ext>
            </a:extLst>
          </p:cNvPr>
          <p:cNvSpPr txBox="1">
            <a:spLocks/>
          </p:cNvSpPr>
          <p:nvPr/>
        </p:nvSpPr>
        <p:spPr>
          <a:xfrm>
            <a:off x="11208568" y="6526800"/>
            <a:ext cx="288032" cy="108000"/>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17DE0E-AFB1-41FD-BC35-27DB61CA125F}" type="slidenum">
              <a:rPr lang="en-AU" smtClean="0"/>
              <a:pPr/>
              <a:t>3</a:t>
            </a:fld>
            <a:endParaRPr lang="en-AU" dirty="0"/>
          </a:p>
        </p:txBody>
      </p:sp>
      <p:pic>
        <p:nvPicPr>
          <p:cNvPr id="5" name="Picture 4">
            <a:extLst>
              <a:ext uri="{FF2B5EF4-FFF2-40B4-BE49-F238E27FC236}">
                <a16:creationId xmlns:a16="http://schemas.microsoft.com/office/drawing/2014/main" id="{697B703C-3378-CD77-5433-6016C986194D}"/>
              </a:ext>
            </a:extLst>
          </p:cNvPr>
          <p:cNvPicPr>
            <a:picLocks noChangeAspect="1"/>
          </p:cNvPicPr>
          <p:nvPr/>
        </p:nvPicPr>
        <p:blipFill>
          <a:blip r:embed="rId3"/>
          <a:stretch>
            <a:fillRect/>
          </a:stretch>
        </p:blipFill>
        <p:spPr>
          <a:xfrm>
            <a:off x="8667091" y="1642976"/>
            <a:ext cx="2794000" cy="4191000"/>
          </a:xfrm>
          <a:prstGeom prst="rect">
            <a:avLst/>
          </a:prstGeom>
        </p:spPr>
      </p:pic>
      <p:pic>
        <p:nvPicPr>
          <p:cNvPr id="6" name="Picture 5">
            <a:extLst>
              <a:ext uri="{FF2B5EF4-FFF2-40B4-BE49-F238E27FC236}">
                <a16:creationId xmlns:a16="http://schemas.microsoft.com/office/drawing/2014/main" id="{4113085D-E386-8C98-B612-40A99D742887}"/>
              </a:ext>
            </a:extLst>
          </p:cNvPr>
          <p:cNvPicPr>
            <a:picLocks noChangeAspect="1"/>
          </p:cNvPicPr>
          <p:nvPr/>
        </p:nvPicPr>
        <p:blipFill>
          <a:blip r:embed="rId4"/>
          <a:stretch>
            <a:fillRect/>
          </a:stretch>
        </p:blipFill>
        <p:spPr>
          <a:xfrm>
            <a:off x="8667091" y="487886"/>
            <a:ext cx="936104" cy="1021204"/>
          </a:xfrm>
          <a:prstGeom prst="rect">
            <a:avLst/>
          </a:prstGeom>
        </p:spPr>
      </p:pic>
      <p:sp>
        <p:nvSpPr>
          <p:cNvPr id="11" name="TextBox 10">
            <a:extLst>
              <a:ext uri="{FF2B5EF4-FFF2-40B4-BE49-F238E27FC236}">
                <a16:creationId xmlns:a16="http://schemas.microsoft.com/office/drawing/2014/main" id="{A2ED3BFF-811A-62BF-347C-7000A8C3BD3C}"/>
              </a:ext>
            </a:extLst>
          </p:cNvPr>
          <p:cNvSpPr txBox="1"/>
          <p:nvPr/>
        </p:nvSpPr>
        <p:spPr>
          <a:xfrm>
            <a:off x="9022310" y="5909374"/>
            <a:ext cx="2182283" cy="307777"/>
          </a:xfrm>
          <a:prstGeom prst="rect">
            <a:avLst/>
          </a:prstGeom>
          <a:noFill/>
        </p:spPr>
        <p:txBody>
          <a:bodyPr wrap="square">
            <a:spAutoFit/>
          </a:bodyPr>
          <a:lstStyle/>
          <a:p>
            <a:pPr algn="ctr"/>
            <a:r>
              <a:rPr lang="en-AU" sz="1400" dirty="0"/>
              <a:t>Guido van Rossum</a:t>
            </a:r>
            <a:endParaRPr lang="en-US" sz="1400" dirty="0"/>
          </a:p>
        </p:txBody>
      </p:sp>
      <p:grpSp>
        <p:nvGrpSpPr>
          <p:cNvPr id="12" name="Group 11">
            <a:extLst>
              <a:ext uri="{FF2B5EF4-FFF2-40B4-BE49-F238E27FC236}">
                <a16:creationId xmlns:a16="http://schemas.microsoft.com/office/drawing/2014/main" id="{6B9373B0-0B26-C41F-0C44-6EB3489270BF}"/>
              </a:ext>
            </a:extLst>
          </p:cNvPr>
          <p:cNvGrpSpPr/>
          <p:nvPr/>
        </p:nvGrpSpPr>
        <p:grpSpPr>
          <a:xfrm>
            <a:off x="1199456" y="3140968"/>
            <a:ext cx="5616624" cy="1395536"/>
            <a:chOff x="1199456" y="3140968"/>
            <a:chExt cx="5616624" cy="1395536"/>
          </a:xfrm>
        </p:grpSpPr>
        <p:grpSp>
          <p:nvGrpSpPr>
            <p:cNvPr id="19" name="Group 18">
              <a:extLst>
                <a:ext uri="{FF2B5EF4-FFF2-40B4-BE49-F238E27FC236}">
                  <a16:creationId xmlns:a16="http://schemas.microsoft.com/office/drawing/2014/main" id="{FAE99C19-FCC8-C558-EC01-D421297CD3C9}"/>
                </a:ext>
              </a:extLst>
            </p:cNvPr>
            <p:cNvGrpSpPr/>
            <p:nvPr/>
          </p:nvGrpSpPr>
          <p:grpSpPr>
            <a:xfrm>
              <a:off x="1199456" y="3140968"/>
              <a:ext cx="5616624" cy="1395536"/>
              <a:chOff x="1055366" y="2708920"/>
              <a:chExt cx="5616624" cy="1395536"/>
            </a:xfrm>
          </p:grpSpPr>
          <p:sp>
            <p:nvSpPr>
              <p:cNvPr id="15" name="Rectangle 14">
                <a:extLst>
                  <a:ext uri="{FF2B5EF4-FFF2-40B4-BE49-F238E27FC236}">
                    <a16:creationId xmlns:a16="http://schemas.microsoft.com/office/drawing/2014/main" id="{3A0F6606-AFF0-3DE7-D9B7-E35B68BFCA5F}"/>
                  </a:ext>
                </a:extLst>
              </p:cNvPr>
              <p:cNvSpPr/>
              <p:nvPr/>
            </p:nvSpPr>
            <p:spPr>
              <a:xfrm>
                <a:off x="1055366" y="2708920"/>
                <a:ext cx="2376264" cy="10081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print(‘Hello, World!’)</a:t>
                </a:r>
              </a:p>
            </p:txBody>
          </p:sp>
          <p:sp>
            <p:nvSpPr>
              <p:cNvPr id="16" name="Rectangle 15">
                <a:extLst>
                  <a:ext uri="{FF2B5EF4-FFF2-40B4-BE49-F238E27FC236}">
                    <a16:creationId xmlns:a16="http://schemas.microsoft.com/office/drawing/2014/main" id="{A653C100-1399-B477-5230-F8742B82C136}"/>
                  </a:ext>
                </a:extLst>
              </p:cNvPr>
              <p:cNvSpPr/>
              <p:nvPr/>
            </p:nvSpPr>
            <p:spPr>
              <a:xfrm>
                <a:off x="4295726" y="2708920"/>
                <a:ext cx="2376264" cy="10081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01001000 01100101 01101100 01101100 01101111...</a:t>
                </a:r>
              </a:p>
            </p:txBody>
          </p:sp>
          <p:sp>
            <p:nvSpPr>
              <p:cNvPr id="17" name="TextBox 16">
                <a:extLst>
                  <a:ext uri="{FF2B5EF4-FFF2-40B4-BE49-F238E27FC236}">
                    <a16:creationId xmlns:a16="http://schemas.microsoft.com/office/drawing/2014/main" id="{3AFF037D-8B6F-AA34-A14E-9B09F21DD743}"/>
                  </a:ext>
                </a:extLst>
              </p:cNvPr>
              <p:cNvSpPr txBox="1"/>
              <p:nvPr/>
            </p:nvSpPr>
            <p:spPr>
              <a:xfrm>
                <a:off x="1488323" y="3800735"/>
                <a:ext cx="1624163" cy="276999"/>
              </a:xfrm>
              <a:prstGeom prst="rect">
                <a:avLst/>
              </a:prstGeom>
              <a:noFill/>
            </p:spPr>
            <p:txBody>
              <a:bodyPr wrap="none" rtlCol="0">
                <a:spAutoFit/>
              </a:bodyPr>
              <a:lstStyle/>
              <a:p>
                <a:r>
                  <a:rPr lang="en-US" sz="1200" b="1" dirty="0"/>
                  <a:t>high-level language</a:t>
                </a:r>
              </a:p>
            </p:txBody>
          </p:sp>
          <p:sp>
            <p:nvSpPr>
              <p:cNvPr id="18" name="TextBox 17">
                <a:extLst>
                  <a:ext uri="{FF2B5EF4-FFF2-40B4-BE49-F238E27FC236}">
                    <a16:creationId xmlns:a16="http://schemas.microsoft.com/office/drawing/2014/main" id="{25E1795A-4BD8-AE5C-FD04-CDE625BA36D0}"/>
                  </a:ext>
                </a:extLst>
              </p:cNvPr>
              <p:cNvSpPr txBox="1"/>
              <p:nvPr/>
            </p:nvSpPr>
            <p:spPr>
              <a:xfrm>
                <a:off x="4703433" y="3827457"/>
                <a:ext cx="1555234" cy="276999"/>
              </a:xfrm>
              <a:prstGeom prst="rect">
                <a:avLst/>
              </a:prstGeom>
              <a:noFill/>
            </p:spPr>
            <p:txBody>
              <a:bodyPr wrap="none" rtlCol="0">
                <a:spAutoFit/>
              </a:bodyPr>
              <a:lstStyle/>
              <a:p>
                <a:r>
                  <a:rPr lang="en-US" sz="1200" b="1" dirty="0"/>
                  <a:t>low-level language</a:t>
                </a:r>
              </a:p>
            </p:txBody>
          </p:sp>
        </p:grpSp>
        <p:sp>
          <p:nvSpPr>
            <p:cNvPr id="8" name="Trapezium 7">
              <a:extLst>
                <a:ext uri="{FF2B5EF4-FFF2-40B4-BE49-F238E27FC236}">
                  <a16:creationId xmlns:a16="http://schemas.microsoft.com/office/drawing/2014/main" id="{AA9ADD20-58D5-1F53-6DFC-EC2B8E239FAD}"/>
                </a:ext>
              </a:extLst>
            </p:cNvPr>
            <p:cNvSpPr/>
            <p:nvPr/>
          </p:nvSpPr>
          <p:spPr>
            <a:xfrm rot="5400000">
              <a:off x="3533727" y="3524105"/>
              <a:ext cx="504059" cy="243542"/>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ium 8">
              <a:extLst>
                <a:ext uri="{FF2B5EF4-FFF2-40B4-BE49-F238E27FC236}">
                  <a16:creationId xmlns:a16="http://schemas.microsoft.com/office/drawing/2014/main" id="{6E53DE95-B8F9-88F9-D61B-7DC309C5AD3C}"/>
                </a:ext>
              </a:extLst>
            </p:cNvPr>
            <p:cNvSpPr/>
            <p:nvPr/>
          </p:nvSpPr>
          <p:spPr>
            <a:xfrm rot="5400000">
              <a:off x="3923819" y="3511238"/>
              <a:ext cx="312062" cy="243542"/>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ium 9">
              <a:extLst>
                <a:ext uri="{FF2B5EF4-FFF2-40B4-BE49-F238E27FC236}">
                  <a16:creationId xmlns:a16="http://schemas.microsoft.com/office/drawing/2014/main" id="{FC2739E6-C217-9229-6CA7-5BBAEB9EDE85}"/>
                </a:ext>
              </a:extLst>
            </p:cNvPr>
            <p:cNvSpPr/>
            <p:nvPr/>
          </p:nvSpPr>
          <p:spPr>
            <a:xfrm rot="5400000">
              <a:off x="4220660" y="3604177"/>
              <a:ext cx="144016" cy="81694"/>
            </a:xfrm>
            <a:prstGeom prst="trapezoid">
              <a:avLst>
                <a:gd name="adj" fmla="val 289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5EC316BD-C5E6-1DAB-A513-77B3B17FFB3A}"/>
              </a:ext>
            </a:extLst>
          </p:cNvPr>
          <p:cNvSpPr txBox="1"/>
          <p:nvPr/>
        </p:nvSpPr>
        <p:spPr>
          <a:xfrm>
            <a:off x="672418" y="6058390"/>
            <a:ext cx="6096000" cy="430887"/>
          </a:xfrm>
          <a:prstGeom prst="rect">
            <a:avLst/>
          </a:prstGeom>
          <a:noFill/>
        </p:spPr>
        <p:txBody>
          <a:bodyPr wrap="square">
            <a:spAutoFit/>
          </a:bodyPr>
          <a:lstStyle/>
          <a:p>
            <a:r>
              <a:rPr lang="en-US" sz="1050" dirty="0"/>
              <a:t>https://</a:t>
            </a:r>
            <a:r>
              <a:rPr lang="en-US" sz="1050" dirty="0" err="1"/>
              <a:t>en.wikipedia.org</a:t>
            </a:r>
            <a:r>
              <a:rPr lang="en-US" sz="1050" dirty="0"/>
              <a:t>/wiki/Python_(</a:t>
            </a:r>
            <a:r>
              <a:rPr lang="en-US" sz="1050" dirty="0" err="1"/>
              <a:t>programming_language</a:t>
            </a:r>
            <a:r>
              <a:rPr lang="en-US" sz="1050" dirty="0"/>
              <a:t>)</a:t>
            </a:r>
          </a:p>
          <a:p>
            <a:r>
              <a:rPr lang="en-US" sz="1050" dirty="0"/>
              <a:t>https://</a:t>
            </a:r>
            <a:r>
              <a:rPr lang="en-US" sz="1050" dirty="0" err="1"/>
              <a:t>programmerbay.com</a:t>
            </a:r>
            <a:r>
              <a:rPr lang="en-US" sz="1050" dirty="0"/>
              <a:t>/difference-between-high-level-language-and-low-level-language/</a:t>
            </a:r>
          </a:p>
        </p:txBody>
      </p:sp>
    </p:spTree>
    <p:extLst>
      <p:ext uri="{BB962C8B-B14F-4D97-AF65-F5344CB8AC3E}">
        <p14:creationId xmlns:p14="http://schemas.microsoft.com/office/powerpoint/2010/main" val="251676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677204-1874-221C-66C1-57095BD27CC4}"/>
              </a:ext>
            </a:extLst>
          </p:cNvPr>
          <p:cNvSpPr>
            <a:spLocks noGrp="1"/>
          </p:cNvSpPr>
          <p:nvPr>
            <p:ph sz="quarter" idx="10"/>
          </p:nvPr>
        </p:nvSpPr>
        <p:spPr/>
        <p:txBody>
          <a:bodyPr/>
          <a:lstStyle/>
          <a:p>
            <a:r>
              <a:rPr lang="en-US" dirty="0"/>
              <a:t>An essential part of the Python programming, which control the execution of </a:t>
            </a:r>
            <a:br>
              <a:rPr lang="en-US" dirty="0"/>
            </a:br>
            <a:r>
              <a:rPr lang="en-US" dirty="0"/>
              <a:t>other statements in some way.</a:t>
            </a:r>
          </a:p>
          <a:p>
            <a:r>
              <a:rPr lang="en-US" dirty="0"/>
              <a:t>[if, while, for, try, </a:t>
            </a:r>
            <a:r>
              <a:rPr lang="en-US" b="0" dirty="0"/>
              <a:t>with</a:t>
            </a:r>
            <a:r>
              <a:rPr lang="en-US" dirty="0"/>
              <a:t>, match, </a:t>
            </a:r>
            <a:r>
              <a:rPr lang="en-US" dirty="0" err="1"/>
              <a:t>funcdef</a:t>
            </a:r>
            <a:r>
              <a:rPr lang="en-US" dirty="0"/>
              <a:t>, </a:t>
            </a:r>
            <a:r>
              <a:rPr lang="en-US" dirty="0" err="1"/>
              <a:t>classdef</a:t>
            </a:r>
            <a:r>
              <a:rPr lang="en-US" dirty="0"/>
              <a:t>, </a:t>
            </a:r>
            <a:r>
              <a:rPr lang="en-US" b="0" dirty="0" err="1"/>
              <a:t>async_with</a:t>
            </a:r>
            <a:r>
              <a:rPr lang="en-US" b="0" dirty="0"/>
              <a:t>, </a:t>
            </a:r>
            <a:r>
              <a:rPr lang="en-US" b="0" dirty="0" err="1"/>
              <a:t>async_for</a:t>
            </a:r>
            <a:r>
              <a:rPr lang="en-US" b="0" dirty="0"/>
              <a:t>, </a:t>
            </a:r>
            <a:r>
              <a:rPr lang="en-US" b="0" dirty="0" err="1"/>
              <a:t>async_func</a:t>
            </a:r>
            <a:r>
              <a:rPr lang="en-US" b="0" dirty="0"/>
              <a:t>]</a:t>
            </a:r>
          </a:p>
          <a:p>
            <a:r>
              <a:rPr lang="en-US" dirty="0"/>
              <a:t>The `if` statement runs &lt;statement&gt; if the &lt;expr&gt; satisfies a condition.</a:t>
            </a:r>
          </a:p>
          <a:p>
            <a:endParaRPr lang="en-US" dirty="0"/>
          </a:p>
        </p:txBody>
      </p:sp>
      <p:sp>
        <p:nvSpPr>
          <p:cNvPr id="3" name="Title 2">
            <a:extLst>
              <a:ext uri="{FF2B5EF4-FFF2-40B4-BE49-F238E27FC236}">
                <a16:creationId xmlns:a16="http://schemas.microsoft.com/office/drawing/2014/main" id="{445FFEDB-ADE3-0CFF-300F-AFEF56D2ABBC}"/>
              </a:ext>
            </a:extLst>
          </p:cNvPr>
          <p:cNvSpPr>
            <a:spLocks noGrp="1"/>
          </p:cNvSpPr>
          <p:nvPr>
            <p:ph type="title"/>
          </p:nvPr>
        </p:nvSpPr>
        <p:spPr/>
        <p:txBody>
          <a:bodyPr/>
          <a:lstStyle/>
          <a:p>
            <a:r>
              <a:rPr lang="en-US" dirty="0"/>
              <a:t>Compound statements</a:t>
            </a:r>
          </a:p>
        </p:txBody>
      </p:sp>
      <p:sp>
        <p:nvSpPr>
          <p:cNvPr id="4" name="Footer Placeholder 3">
            <a:extLst>
              <a:ext uri="{FF2B5EF4-FFF2-40B4-BE49-F238E27FC236}">
                <a16:creationId xmlns:a16="http://schemas.microsoft.com/office/drawing/2014/main" id="{29B9144C-FEEC-E7E4-7DD3-70CE9D1C43C1}"/>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E3E17197-53F0-FCC5-C528-D49BEE6785D3}"/>
              </a:ext>
            </a:extLst>
          </p:cNvPr>
          <p:cNvSpPr>
            <a:spLocks noGrp="1"/>
          </p:cNvSpPr>
          <p:nvPr>
            <p:ph type="sldNum" sz="quarter" idx="18"/>
          </p:nvPr>
        </p:nvSpPr>
        <p:spPr/>
        <p:txBody>
          <a:bodyPr/>
          <a:lstStyle/>
          <a:p>
            <a:fld id="{E917DE0E-AFB1-41FD-BC35-27DB61CA125F}" type="slidenum">
              <a:rPr lang="en-AU" smtClean="0"/>
              <a:pPr/>
              <a:t>30</a:t>
            </a:fld>
            <a:endParaRPr lang="en-AU" dirty="0"/>
          </a:p>
        </p:txBody>
      </p:sp>
      <p:pic>
        <p:nvPicPr>
          <p:cNvPr id="12" name="Picture 11">
            <a:extLst>
              <a:ext uri="{FF2B5EF4-FFF2-40B4-BE49-F238E27FC236}">
                <a16:creationId xmlns:a16="http://schemas.microsoft.com/office/drawing/2014/main" id="{0AFA57B1-7C23-E4AA-36CB-81FB89318175}"/>
              </a:ext>
            </a:extLst>
          </p:cNvPr>
          <p:cNvPicPr>
            <a:picLocks noChangeAspect="1"/>
          </p:cNvPicPr>
          <p:nvPr/>
        </p:nvPicPr>
        <p:blipFill>
          <a:blip r:embed="rId2"/>
          <a:stretch>
            <a:fillRect/>
          </a:stretch>
        </p:blipFill>
        <p:spPr>
          <a:xfrm>
            <a:off x="551383" y="2852936"/>
            <a:ext cx="4036575" cy="1656183"/>
          </a:xfrm>
          <a:prstGeom prst="rect">
            <a:avLst/>
          </a:prstGeom>
        </p:spPr>
      </p:pic>
      <p:pic>
        <p:nvPicPr>
          <p:cNvPr id="17" name="Picture 16">
            <a:extLst>
              <a:ext uri="{FF2B5EF4-FFF2-40B4-BE49-F238E27FC236}">
                <a16:creationId xmlns:a16="http://schemas.microsoft.com/office/drawing/2014/main" id="{4D6E7C2B-035E-695C-5AD3-06D2E47B5AF6}"/>
              </a:ext>
            </a:extLst>
          </p:cNvPr>
          <p:cNvPicPr>
            <a:picLocks noChangeAspect="1"/>
          </p:cNvPicPr>
          <p:nvPr/>
        </p:nvPicPr>
        <p:blipFill>
          <a:blip r:embed="rId3"/>
          <a:stretch>
            <a:fillRect/>
          </a:stretch>
        </p:blipFill>
        <p:spPr>
          <a:xfrm>
            <a:off x="8904312" y="1325141"/>
            <a:ext cx="1878129" cy="4892526"/>
          </a:xfrm>
          <a:prstGeom prst="rect">
            <a:avLst/>
          </a:prstGeom>
        </p:spPr>
      </p:pic>
      <p:graphicFrame>
        <p:nvGraphicFramePr>
          <p:cNvPr id="18" name="Table 6">
            <a:extLst>
              <a:ext uri="{FF2B5EF4-FFF2-40B4-BE49-F238E27FC236}">
                <a16:creationId xmlns:a16="http://schemas.microsoft.com/office/drawing/2014/main" id="{FFEE3B4A-B7ED-49B4-D18B-078D7926F84C}"/>
              </a:ext>
            </a:extLst>
          </p:cNvPr>
          <p:cNvGraphicFramePr>
            <a:graphicFrameLocks/>
          </p:cNvGraphicFramePr>
          <p:nvPr>
            <p:extLst>
              <p:ext uri="{D42A27DB-BD31-4B8C-83A1-F6EECF244321}">
                <p14:modId xmlns:p14="http://schemas.microsoft.com/office/powerpoint/2010/main" val="2837367988"/>
              </p:ext>
            </p:extLst>
          </p:nvPr>
        </p:nvGraphicFramePr>
        <p:xfrm>
          <a:off x="4605883" y="2840339"/>
          <a:ext cx="3558178" cy="3337560"/>
        </p:xfrm>
        <a:graphic>
          <a:graphicData uri="http://schemas.openxmlformats.org/drawingml/2006/table">
            <a:tbl>
              <a:tblPr firstRow="1" bandRow="1">
                <a:tableStyleId>{5C22544A-7EE6-4342-B048-85BDC9FD1C3A}</a:tableStyleId>
              </a:tblPr>
              <a:tblGrid>
                <a:gridCol w="1166657">
                  <a:extLst>
                    <a:ext uri="{9D8B030D-6E8A-4147-A177-3AD203B41FA5}">
                      <a16:colId xmlns:a16="http://schemas.microsoft.com/office/drawing/2014/main" val="3293100928"/>
                    </a:ext>
                  </a:extLst>
                </a:gridCol>
                <a:gridCol w="2391521">
                  <a:extLst>
                    <a:ext uri="{9D8B030D-6E8A-4147-A177-3AD203B41FA5}">
                      <a16:colId xmlns:a16="http://schemas.microsoft.com/office/drawing/2014/main" val="633396605"/>
                    </a:ext>
                  </a:extLst>
                </a:gridCol>
              </a:tblGrid>
              <a:tr h="370840">
                <a:tc>
                  <a:txBody>
                    <a:bodyPr/>
                    <a:lstStyle/>
                    <a:p>
                      <a:r>
                        <a:rPr lang="en-US" sz="1400" dirty="0"/>
                        <a:t>Operation</a:t>
                      </a:r>
                    </a:p>
                  </a:txBody>
                  <a:tcPr/>
                </a:tc>
                <a:tc>
                  <a:txBody>
                    <a:bodyPr/>
                    <a:lstStyle/>
                    <a:p>
                      <a:r>
                        <a:rPr lang="en-US" sz="1400" dirty="0"/>
                        <a:t>Meaning</a:t>
                      </a:r>
                    </a:p>
                  </a:txBody>
                  <a:tcPr/>
                </a:tc>
                <a:extLst>
                  <a:ext uri="{0D108BD9-81ED-4DB2-BD59-A6C34878D82A}">
                    <a16:rowId xmlns:a16="http://schemas.microsoft.com/office/drawing/2014/main" val="3938939980"/>
                  </a:ext>
                </a:extLst>
              </a:tr>
              <a:tr h="370840">
                <a:tc>
                  <a:txBody>
                    <a:bodyPr/>
                    <a:lstStyle/>
                    <a:p>
                      <a:r>
                        <a:rPr lang="en-US" sz="1400" dirty="0"/>
                        <a:t>&lt;</a:t>
                      </a:r>
                    </a:p>
                  </a:txBody>
                  <a:tcPr/>
                </a:tc>
                <a:tc>
                  <a:txBody>
                    <a:bodyPr/>
                    <a:lstStyle/>
                    <a:p>
                      <a:r>
                        <a:rPr lang="en-US" sz="1400" dirty="0"/>
                        <a:t>strictly less than</a:t>
                      </a:r>
                    </a:p>
                  </a:txBody>
                  <a:tcPr/>
                </a:tc>
                <a:extLst>
                  <a:ext uri="{0D108BD9-81ED-4DB2-BD59-A6C34878D82A}">
                    <a16:rowId xmlns:a16="http://schemas.microsoft.com/office/drawing/2014/main" val="2465635778"/>
                  </a:ext>
                </a:extLst>
              </a:tr>
              <a:tr h="370840">
                <a:tc>
                  <a:txBody>
                    <a:bodyPr/>
                    <a:lstStyle/>
                    <a:p>
                      <a:r>
                        <a:rPr lang="en-US" sz="1400" dirty="0"/>
                        <a:t>&lt;=</a:t>
                      </a:r>
                    </a:p>
                  </a:txBody>
                  <a:tcPr/>
                </a:tc>
                <a:tc>
                  <a:txBody>
                    <a:bodyPr/>
                    <a:lstStyle/>
                    <a:p>
                      <a:r>
                        <a:rPr lang="en-US" sz="1400" dirty="0"/>
                        <a:t>less than or equal</a:t>
                      </a:r>
                    </a:p>
                  </a:txBody>
                  <a:tcPr/>
                </a:tc>
                <a:extLst>
                  <a:ext uri="{0D108BD9-81ED-4DB2-BD59-A6C34878D82A}">
                    <a16:rowId xmlns:a16="http://schemas.microsoft.com/office/drawing/2014/main" val="2565678656"/>
                  </a:ext>
                </a:extLst>
              </a:tr>
              <a:tr h="370840">
                <a:tc>
                  <a:txBody>
                    <a:bodyPr/>
                    <a:lstStyle/>
                    <a:p>
                      <a:r>
                        <a:rPr lang="en-US" sz="1400" dirty="0"/>
                        <a:t>&gt;</a:t>
                      </a:r>
                    </a:p>
                  </a:txBody>
                  <a:tcPr/>
                </a:tc>
                <a:tc>
                  <a:txBody>
                    <a:bodyPr/>
                    <a:lstStyle/>
                    <a:p>
                      <a:r>
                        <a:rPr lang="en-US" sz="1400" dirty="0"/>
                        <a:t>strictly greater than</a:t>
                      </a:r>
                    </a:p>
                  </a:txBody>
                  <a:tcPr/>
                </a:tc>
                <a:extLst>
                  <a:ext uri="{0D108BD9-81ED-4DB2-BD59-A6C34878D82A}">
                    <a16:rowId xmlns:a16="http://schemas.microsoft.com/office/drawing/2014/main" val="3490893144"/>
                  </a:ext>
                </a:extLst>
              </a:tr>
              <a:tr h="370840">
                <a:tc>
                  <a:txBody>
                    <a:bodyPr/>
                    <a:lstStyle/>
                    <a:p>
                      <a:r>
                        <a:rPr lang="en-US" sz="1400" dirty="0"/>
                        <a:t>&gt;=</a:t>
                      </a:r>
                    </a:p>
                  </a:txBody>
                  <a:tcPr/>
                </a:tc>
                <a:tc>
                  <a:txBody>
                    <a:bodyPr/>
                    <a:lstStyle/>
                    <a:p>
                      <a:r>
                        <a:rPr lang="en-US" sz="1400" dirty="0"/>
                        <a:t>greater than or equal</a:t>
                      </a:r>
                    </a:p>
                  </a:txBody>
                  <a:tcPr/>
                </a:tc>
                <a:extLst>
                  <a:ext uri="{0D108BD9-81ED-4DB2-BD59-A6C34878D82A}">
                    <a16:rowId xmlns:a16="http://schemas.microsoft.com/office/drawing/2014/main" val="2302815342"/>
                  </a:ext>
                </a:extLst>
              </a:tr>
              <a:tr h="370840">
                <a:tc>
                  <a:txBody>
                    <a:bodyPr/>
                    <a:lstStyle/>
                    <a:p>
                      <a:r>
                        <a:rPr lang="en-US" sz="1400" dirty="0"/>
                        <a:t>==</a:t>
                      </a:r>
                    </a:p>
                  </a:txBody>
                  <a:tcPr/>
                </a:tc>
                <a:tc>
                  <a:txBody>
                    <a:bodyPr/>
                    <a:lstStyle/>
                    <a:p>
                      <a:r>
                        <a:rPr lang="en-US" sz="1400" dirty="0"/>
                        <a:t>equal</a:t>
                      </a:r>
                    </a:p>
                  </a:txBody>
                  <a:tcPr/>
                </a:tc>
                <a:extLst>
                  <a:ext uri="{0D108BD9-81ED-4DB2-BD59-A6C34878D82A}">
                    <a16:rowId xmlns:a16="http://schemas.microsoft.com/office/drawing/2014/main" val="3707854050"/>
                  </a:ext>
                </a:extLst>
              </a:tr>
              <a:tr h="370840">
                <a:tc>
                  <a:txBody>
                    <a:bodyPr/>
                    <a:lstStyle/>
                    <a:p>
                      <a:r>
                        <a:rPr lang="en-US" sz="1400" dirty="0"/>
                        <a:t>!=</a:t>
                      </a:r>
                    </a:p>
                  </a:txBody>
                  <a:tcPr/>
                </a:tc>
                <a:tc>
                  <a:txBody>
                    <a:bodyPr/>
                    <a:lstStyle/>
                    <a:p>
                      <a:r>
                        <a:rPr lang="en-US" sz="1400" dirty="0"/>
                        <a:t>not equal</a:t>
                      </a:r>
                    </a:p>
                  </a:txBody>
                  <a:tcPr/>
                </a:tc>
                <a:extLst>
                  <a:ext uri="{0D108BD9-81ED-4DB2-BD59-A6C34878D82A}">
                    <a16:rowId xmlns:a16="http://schemas.microsoft.com/office/drawing/2014/main" val="3654578273"/>
                  </a:ext>
                </a:extLst>
              </a:tr>
              <a:tr h="370840">
                <a:tc>
                  <a:txBody>
                    <a:bodyPr/>
                    <a:lstStyle/>
                    <a:p>
                      <a:r>
                        <a:rPr lang="en-US" sz="1400" dirty="0"/>
                        <a:t>is</a:t>
                      </a:r>
                    </a:p>
                  </a:txBody>
                  <a:tcPr/>
                </a:tc>
                <a:tc>
                  <a:txBody>
                    <a:bodyPr/>
                    <a:lstStyle/>
                    <a:p>
                      <a:r>
                        <a:rPr lang="en-US" sz="1400" dirty="0"/>
                        <a:t>object identity (id)</a:t>
                      </a:r>
                    </a:p>
                  </a:txBody>
                  <a:tcPr/>
                </a:tc>
                <a:extLst>
                  <a:ext uri="{0D108BD9-81ED-4DB2-BD59-A6C34878D82A}">
                    <a16:rowId xmlns:a16="http://schemas.microsoft.com/office/drawing/2014/main" val="4148785554"/>
                  </a:ext>
                </a:extLst>
              </a:tr>
              <a:tr h="370840">
                <a:tc>
                  <a:txBody>
                    <a:bodyPr/>
                    <a:lstStyle/>
                    <a:p>
                      <a:r>
                        <a:rPr lang="en-US" sz="1400" dirty="0"/>
                        <a:t>is not</a:t>
                      </a:r>
                    </a:p>
                  </a:txBody>
                  <a:tcPr/>
                </a:tc>
                <a:tc>
                  <a:txBody>
                    <a:bodyPr/>
                    <a:lstStyle/>
                    <a:p>
                      <a:r>
                        <a:rPr lang="en-US" sz="1400" dirty="0"/>
                        <a:t>negate object identity (id)</a:t>
                      </a:r>
                    </a:p>
                  </a:txBody>
                  <a:tcPr/>
                </a:tc>
                <a:extLst>
                  <a:ext uri="{0D108BD9-81ED-4DB2-BD59-A6C34878D82A}">
                    <a16:rowId xmlns:a16="http://schemas.microsoft.com/office/drawing/2014/main" val="208544385"/>
                  </a:ext>
                </a:extLst>
              </a:tr>
            </a:tbl>
          </a:graphicData>
        </a:graphic>
      </p:graphicFrame>
      <p:pic>
        <p:nvPicPr>
          <p:cNvPr id="19" name="Picture 18">
            <a:extLst>
              <a:ext uri="{FF2B5EF4-FFF2-40B4-BE49-F238E27FC236}">
                <a16:creationId xmlns:a16="http://schemas.microsoft.com/office/drawing/2014/main" id="{7398C0DA-B66A-9C75-6F38-4C5C1C90CA2B}"/>
              </a:ext>
            </a:extLst>
          </p:cNvPr>
          <p:cNvPicPr>
            <a:picLocks noChangeAspect="1"/>
          </p:cNvPicPr>
          <p:nvPr/>
        </p:nvPicPr>
        <p:blipFill>
          <a:blip r:embed="rId4"/>
          <a:stretch>
            <a:fillRect/>
          </a:stretch>
        </p:blipFill>
        <p:spPr>
          <a:xfrm>
            <a:off x="575590" y="4513099"/>
            <a:ext cx="1612911" cy="1983881"/>
          </a:xfrm>
          <a:prstGeom prst="rect">
            <a:avLst/>
          </a:prstGeom>
        </p:spPr>
      </p:pic>
      <p:sp>
        <p:nvSpPr>
          <p:cNvPr id="22" name="TextBox 21">
            <a:extLst>
              <a:ext uri="{FF2B5EF4-FFF2-40B4-BE49-F238E27FC236}">
                <a16:creationId xmlns:a16="http://schemas.microsoft.com/office/drawing/2014/main" id="{2A47FB51-47BC-51EA-14FB-768F113A63A3}"/>
              </a:ext>
            </a:extLst>
          </p:cNvPr>
          <p:cNvSpPr txBox="1"/>
          <p:nvPr/>
        </p:nvSpPr>
        <p:spPr>
          <a:xfrm>
            <a:off x="2198368" y="4610038"/>
            <a:ext cx="1953416" cy="1200329"/>
          </a:xfrm>
          <a:prstGeom prst="rect">
            <a:avLst/>
          </a:prstGeom>
          <a:noFill/>
        </p:spPr>
        <p:txBody>
          <a:bodyPr wrap="square">
            <a:spAutoFit/>
          </a:bodyPr>
          <a:lstStyle/>
          <a:p>
            <a:r>
              <a:rPr lang="en-US" b="1" dirty="0"/>
              <a:t>Q12. Why the list ‘d’ is only identical to the list ‘a’?</a:t>
            </a:r>
          </a:p>
        </p:txBody>
      </p:sp>
    </p:spTree>
    <p:extLst>
      <p:ext uri="{BB962C8B-B14F-4D97-AF65-F5344CB8AC3E}">
        <p14:creationId xmlns:p14="http://schemas.microsoft.com/office/powerpoint/2010/main" val="15777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677204-1874-221C-66C1-57095BD27CC4}"/>
              </a:ext>
            </a:extLst>
          </p:cNvPr>
          <p:cNvSpPr>
            <a:spLocks noGrp="1"/>
          </p:cNvSpPr>
          <p:nvPr>
            <p:ph sz="quarter" idx="10"/>
          </p:nvPr>
        </p:nvSpPr>
        <p:spPr/>
        <p:txBody>
          <a:bodyPr/>
          <a:lstStyle/>
          <a:p>
            <a:r>
              <a:rPr lang="en-US" dirty="0"/>
              <a:t>An essential part of the Python programming, which control the execution of </a:t>
            </a:r>
            <a:br>
              <a:rPr lang="en-US" dirty="0"/>
            </a:br>
            <a:r>
              <a:rPr lang="en-US" dirty="0"/>
              <a:t>other statements in some way.</a:t>
            </a:r>
          </a:p>
          <a:p>
            <a:r>
              <a:rPr lang="en-US" dirty="0"/>
              <a:t>[if, while, for, try, </a:t>
            </a:r>
            <a:r>
              <a:rPr lang="en-US" b="0" dirty="0"/>
              <a:t>with</a:t>
            </a:r>
            <a:r>
              <a:rPr lang="en-US" dirty="0"/>
              <a:t>, match, </a:t>
            </a:r>
            <a:r>
              <a:rPr lang="en-US" dirty="0" err="1"/>
              <a:t>funcdef</a:t>
            </a:r>
            <a:r>
              <a:rPr lang="en-US" dirty="0"/>
              <a:t>, </a:t>
            </a:r>
            <a:r>
              <a:rPr lang="en-US" dirty="0" err="1"/>
              <a:t>classdef</a:t>
            </a:r>
            <a:r>
              <a:rPr lang="en-US" dirty="0"/>
              <a:t>, </a:t>
            </a:r>
            <a:r>
              <a:rPr lang="en-US" b="0" dirty="0" err="1"/>
              <a:t>async_with</a:t>
            </a:r>
            <a:r>
              <a:rPr lang="en-US" b="0" dirty="0"/>
              <a:t>, </a:t>
            </a:r>
            <a:r>
              <a:rPr lang="en-US" b="0" dirty="0" err="1"/>
              <a:t>async_for</a:t>
            </a:r>
            <a:r>
              <a:rPr lang="en-US" b="0" dirty="0"/>
              <a:t>, </a:t>
            </a:r>
            <a:r>
              <a:rPr lang="en-US" b="0" dirty="0" err="1"/>
              <a:t>async_func</a:t>
            </a:r>
            <a:r>
              <a:rPr lang="en-US" b="0" dirty="0"/>
              <a:t>]</a:t>
            </a:r>
          </a:p>
          <a:p>
            <a:r>
              <a:rPr lang="en-US" dirty="0"/>
              <a:t>The `if` statement runs &lt;statement&gt; if the &lt;expr&gt; satisfies a condition.</a:t>
            </a:r>
          </a:p>
          <a:p>
            <a:endParaRPr lang="en-US" dirty="0"/>
          </a:p>
        </p:txBody>
      </p:sp>
      <p:sp>
        <p:nvSpPr>
          <p:cNvPr id="3" name="Title 2">
            <a:extLst>
              <a:ext uri="{FF2B5EF4-FFF2-40B4-BE49-F238E27FC236}">
                <a16:creationId xmlns:a16="http://schemas.microsoft.com/office/drawing/2014/main" id="{445FFEDB-ADE3-0CFF-300F-AFEF56D2ABBC}"/>
              </a:ext>
            </a:extLst>
          </p:cNvPr>
          <p:cNvSpPr>
            <a:spLocks noGrp="1"/>
          </p:cNvSpPr>
          <p:nvPr>
            <p:ph type="title"/>
          </p:nvPr>
        </p:nvSpPr>
        <p:spPr/>
        <p:txBody>
          <a:bodyPr/>
          <a:lstStyle/>
          <a:p>
            <a:r>
              <a:rPr lang="en-US" dirty="0"/>
              <a:t>Compound statements, if</a:t>
            </a:r>
          </a:p>
        </p:txBody>
      </p:sp>
      <p:sp>
        <p:nvSpPr>
          <p:cNvPr id="4" name="Footer Placeholder 3">
            <a:extLst>
              <a:ext uri="{FF2B5EF4-FFF2-40B4-BE49-F238E27FC236}">
                <a16:creationId xmlns:a16="http://schemas.microsoft.com/office/drawing/2014/main" id="{29B9144C-FEEC-E7E4-7DD3-70CE9D1C43C1}"/>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E3E17197-53F0-FCC5-C528-D49BEE6785D3}"/>
              </a:ext>
            </a:extLst>
          </p:cNvPr>
          <p:cNvSpPr>
            <a:spLocks noGrp="1"/>
          </p:cNvSpPr>
          <p:nvPr>
            <p:ph type="sldNum" sz="quarter" idx="18"/>
          </p:nvPr>
        </p:nvSpPr>
        <p:spPr/>
        <p:txBody>
          <a:bodyPr/>
          <a:lstStyle/>
          <a:p>
            <a:fld id="{E917DE0E-AFB1-41FD-BC35-27DB61CA125F}" type="slidenum">
              <a:rPr lang="en-AU" smtClean="0"/>
              <a:pPr/>
              <a:t>31</a:t>
            </a:fld>
            <a:endParaRPr lang="en-AU" dirty="0"/>
          </a:p>
        </p:txBody>
      </p:sp>
      <p:pic>
        <p:nvPicPr>
          <p:cNvPr id="12" name="Picture 11">
            <a:extLst>
              <a:ext uri="{FF2B5EF4-FFF2-40B4-BE49-F238E27FC236}">
                <a16:creationId xmlns:a16="http://schemas.microsoft.com/office/drawing/2014/main" id="{0AFA57B1-7C23-E4AA-36CB-81FB89318175}"/>
              </a:ext>
            </a:extLst>
          </p:cNvPr>
          <p:cNvPicPr>
            <a:picLocks noChangeAspect="1"/>
          </p:cNvPicPr>
          <p:nvPr/>
        </p:nvPicPr>
        <p:blipFill>
          <a:blip r:embed="rId2"/>
          <a:stretch>
            <a:fillRect/>
          </a:stretch>
        </p:blipFill>
        <p:spPr>
          <a:xfrm>
            <a:off x="551383" y="2852936"/>
            <a:ext cx="4036575" cy="1656183"/>
          </a:xfrm>
          <a:prstGeom prst="rect">
            <a:avLst/>
          </a:prstGeom>
        </p:spPr>
      </p:pic>
      <p:pic>
        <p:nvPicPr>
          <p:cNvPr id="17" name="Picture 16">
            <a:extLst>
              <a:ext uri="{FF2B5EF4-FFF2-40B4-BE49-F238E27FC236}">
                <a16:creationId xmlns:a16="http://schemas.microsoft.com/office/drawing/2014/main" id="{4D6E7C2B-035E-695C-5AD3-06D2E47B5AF6}"/>
              </a:ext>
            </a:extLst>
          </p:cNvPr>
          <p:cNvPicPr>
            <a:picLocks noChangeAspect="1"/>
          </p:cNvPicPr>
          <p:nvPr/>
        </p:nvPicPr>
        <p:blipFill>
          <a:blip r:embed="rId3"/>
          <a:stretch>
            <a:fillRect/>
          </a:stretch>
        </p:blipFill>
        <p:spPr>
          <a:xfrm>
            <a:off x="8904312" y="1325141"/>
            <a:ext cx="1878129" cy="4892526"/>
          </a:xfrm>
          <a:prstGeom prst="rect">
            <a:avLst/>
          </a:prstGeom>
        </p:spPr>
      </p:pic>
      <p:graphicFrame>
        <p:nvGraphicFramePr>
          <p:cNvPr id="18" name="Table 6">
            <a:extLst>
              <a:ext uri="{FF2B5EF4-FFF2-40B4-BE49-F238E27FC236}">
                <a16:creationId xmlns:a16="http://schemas.microsoft.com/office/drawing/2014/main" id="{FFEE3B4A-B7ED-49B4-D18B-078D7926F84C}"/>
              </a:ext>
            </a:extLst>
          </p:cNvPr>
          <p:cNvGraphicFramePr>
            <a:graphicFrameLocks/>
          </p:cNvGraphicFramePr>
          <p:nvPr>
            <p:extLst>
              <p:ext uri="{D42A27DB-BD31-4B8C-83A1-F6EECF244321}">
                <p14:modId xmlns:p14="http://schemas.microsoft.com/office/powerpoint/2010/main" val="2520649804"/>
              </p:ext>
            </p:extLst>
          </p:nvPr>
        </p:nvGraphicFramePr>
        <p:xfrm>
          <a:off x="5040942" y="2852936"/>
          <a:ext cx="3558178" cy="3337560"/>
        </p:xfrm>
        <a:graphic>
          <a:graphicData uri="http://schemas.openxmlformats.org/drawingml/2006/table">
            <a:tbl>
              <a:tblPr firstRow="1" bandRow="1">
                <a:tableStyleId>{5C22544A-7EE6-4342-B048-85BDC9FD1C3A}</a:tableStyleId>
              </a:tblPr>
              <a:tblGrid>
                <a:gridCol w="1166657">
                  <a:extLst>
                    <a:ext uri="{9D8B030D-6E8A-4147-A177-3AD203B41FA5}">
                      <a16:colId xmlns:a16="http://schemas.microsoft.com/office/drawing/2014/main" val="3293100928"/>
                    </a:ext>
                  </a:extLst>
                </a:gridCol>
                <a:gridCol w="2391521">
                  <a:extLst>
                    <a:ext uri="{9D8B030D-6E8A-4147-A177-3AD203B41FA5}">
                      <a16:colId xmlns:a16="http://schemas.microsoft.com/office/drawing/2014/main" val="633396605"/>
                    </a:ext>
                  </a:extLst>
                </a:gridCol>
              </a:tblGrid>
              <a:tr h="370840">
                <a:tc>
                  <a:txBody>
                    <a:bodyPr/>
                    <a:lstStyle/>
                    <a:p>
                      <a:r>
                        <a:rPr lang="en-US" sz="1400" dirty="0"/>
                        <a:t>Operator</a:t>
                      </a:r>
                    </a:p>
                  </a:txBody>
                  <a:tcPr/>
                </a:tc>
                <a:tc>
                  <a:txBody>
                    <a:bodyPr/>
                    <a:lstStyle/>
                    <a:p>
                      <a:r>
                        <a:rPr lang="en-US" sz="1400" dirty="0"/>
                        <a:t>Meaning</a:t>
                      </a:r>
                    </a:p>
                  </a:txBody>
                  <a:tcPr/>
                </a:tc>
                <a:extLst>
                  <a:ext uri="{0D108BD9-81ED-4DB2-BD59-A6C34878D82A}">
                    <a16:rowId xmlns:a16="http://schemas.microsoft.com/office/drawing/2014/main" val="3938939980"/>
                  </a:ext>
                </a:extLst>
              </a:tr>
              <a:tr h="370840">
                <a:tc>
                  <a:txBody>
                    <a:bodyPr/>
                    <a:lstStyle/>
                    <a:p>
                      <a:r>
                        <a:rPr lang="en-US" sz="1400" dirty="0"/>
                        <a:t>&lt;</a:t>
                      </a:r>
                    </a:p>
                  </a:txBody>
                  <a:tcPr/>
                </a:tc>
                <a:tc>
                  <a:txBody>
                    <a:bodyPr/>
                    <a:lstStyle/>
                    <a:p>
                      <a:r>
                        <a:rPr lang="en-US" sz="1400" dirty="0"/>
                        <a:t>strictly less than</a:t>
                      </a:r>
                    </a:p>
                  </a:txBody>
                  <a:tcPr/>
                </a:tc>
                <a:extLst>
                  <a:ext uri="{0D108BD9-81ED-4DB2-BD59-A6C34878D82A}">
                    <a16:rowId xmlns:a16="http://schemas.microsoft.com/office/drawing/2014/main" val="2465635778"/>
                  </a:ext>
                </a:extLst>
              </a:tr>
              <a:tr h="370840">
                <a:tc>
                  <a:txBody>
                    <a:bodyPr/>
                    <a:lstStyle/>
                    <a:p>
                      <a:r>
                        <a:rPr lang="en-US" sz="1400" dirty="0"/>
                        <a:t>&lt;=</a:t>
                      </a:r>
                    </a:p>
                  </a:txBody>
                  <a:tcPr/>
                </a:tc>
                <a:tc>
                  <a:txBody>
                    <a:bodyPr/>
                    <a:lstStyle/>
                    <a:p>
                      <a:r>
                        <a:rPr lang="en-US" sz="1400" dirty="0"/>
                        <a:t>less than or equal</a:t>
                      </a:r>
                    </a:p>
                  </a:txBody>
                  <a:tcPr/>
                </a:tc>
                <a:extLst>
                  <a:ext uri="{0D108BD9-81ED-4DB2-BD59-A6C34878D82A}">
                    <a16:rowId xmlns:a16="http://schemas.microsoft.com/office/drawing/2014/main" val="2565678656"/>
                  </a:ext>
                </a:extLst>
              </a:tr>
              <a:tr h="370840">
                <a:tc>
                  <a:txBody>
                    <a:bodyPr/>
                    <a:lstStyle/>
                    <a:p>
                      <a:r>
                        <a:rPr lang="en-US" sz="1400" dirty="0"/>
                        <a:t>&gt;</a:t>
                      </a:r>
                    </a:p>
                  </a:txBody>
                  <a:tcPr/>
                </a:tc>
                <a:tc>
                  <a:txBody>
                    <a:bodyPr/>
                    <a:lstStyle/>
                    <a:p>
                      <a:r>
                        <a:rPr lang="en-US" sz="1400" dirty="0"/>
                        <a:t>strictly greater than</a:t>
                      </a:r>
                    </a:p>
                  </a:txBody>
                  <a:tcPr/>
                </a:tc>
                <a:extLst>
                  <a:ext uri="{0D108BD9-81ED-4DB2-BD59-A6C34878D82A}">
                    <a16:rowId xmlns:a16="http://schemas.microsoft.com/office/drawing/2014/main" val="3490893144"/>
                  </a:ext>
                </a:extLst>
              </a:tr>
              <a:tr h="370840">
                <a:tc>
                  <a:txBody>
                    <a:bodyPr/>
                    <a:lstStyle/>
                    <a:p>
                      <a:r>
                        <a:rPr lang="en-US" sz="1400" dirty="0"/>
                        <a:t>&gt;=</a:t>
                      </a:r>
                    </a:p>
                  </a:txBody>
                  <a:tcPr/>
                </a:tc>
                <a:tc>
                  <a:txBody>
                    <a:bodyPr/>
                    <a:lstStyle/>
                    <a:p>
                      <a:r>
                        <a:rPr lang="en-US" sz="1400" dirty="0"/>
                        <a:t>greater than or equal</a:t>
                      </a:r>
                    </a:p>
                  </a:txBody>
                  <a:tcPr/>
                </a:tc>
                <a:extLst>
                  <a:ext uri="{0D108BD9-81ED-4DB2-BD59-A6C34878D82A}">
                    <a16:rowId xmlns:a16="http://schemas.microsoft.com/office/drawing/2014/main" val="2302815342"/>
                  </a:ext>
                </a:extLst>
              </a:tr>
              <a:tr h="370840">
                <a:tc>
                  <a:txBody>
                    <a:bodyPr/>
                    <a:lstStyle/>
                    <a:p>
                      <a:r>
                        <a:rPr lang="en-US" sz="1400" dirty="0"/>
                        <a:t>==</a:t>
                      </a:r>
                    </a:p>
                  </a:txBody>
                  <a:tcPr/>
                </a:tc>
                <a:tc>
                  <a:txBody>
                    <a:bodyPr/>
                    <a:lstStyle/>
                    <a:p>
                      <a:r>
                        <a:rPr lang="en-US" sz="1400" dirty="0"/>
                        <a:t>equal</a:t>
                      </a:r>
                    </a:p>
                  </a:txBody>
                  <a:tcPr/>
                </a:tc>
                <a:extLst>
                  <a:ext uri="{0D108BD9-81ED-4DB2-BD59-A6C34878D82A}">
                    <a16:rowId xmlns:a16="http://schemas.microsoft.com/office/drawing/2014/main" val="3707854050"/>
                  </a:ext>
                </a:extLst>
              </a:tr>
              <a:tr h="370840">
                <a:tc>
                  <a:txBody>
                    <a:bodyPr/>
                    <a:lstStyle/>
                    <a:p>
                      <a:r>
                        <a:rPr lang="en-US" sz="1400" dirty="0"/>
                        <a:t>!=</a:t>
                      </a:r>
                    </a:p>
                  </a:txBody>
                  <a:tcPr/>
                </a:tc>
                <a:tc>
                  <a:txBody>
                    <a:bodyPr/>
                    <a:lstStyle/>
                    <a:p>
                      <a:r>
                        <a:rPr lang="en-US" sz="1400" dirty="0"/>
                        <a:t>not equal</a:t>
                      </a:r>
                    </a:p>
                  </a:txBody>
                  <a:tcPr/>
                </a:tc>
                <a:extLst>
                  <a:ext uri="{0D108BD9-81ED-4DB2-BD59-A6C34878D82A}">
                    <a16:rowId xmlns:a16="http://schemas.microsoft.com/office/drawing/2014/main" val="3654578273"/>
                  </a:ext>
                </a:extLst>
              </a:tr>
              <a:tr h="370840">
                <a:tc>
                  <a:txBody>
                    <a:bodyPr/>
                    <a:lstStyle/>
                    <a:p>
                      <a:r>
                        <a:rPr lang="en-US" sz="1400" dirty="0"/>
                        <a:t>is</a:t>
                      </a:r>
                    </a:p>
                  </a:txBody>
                  <a:tcPr/>
                </a:tc>
                <a:tc>
                  <a:txBody>
                    <a:bodyPr/>
                    <a:lstStyle/>
                    <a:p>
                      <a:r>
                        <a:rPr lang="en-US" sz="1400" dirty="0"/>
                        <a:t>object identity (id)</a:t>
                      </a:r>
                    </a:p>
                  </a:txBody>
                  <a:tcPr/>
                </a:tc>
                <a:extLst>
                  <a:ext uri="{0D108BD9-81ED-4DB2-BD59-A6C34878D82A}">
                    <a16:rowId xmlns:a16="http://schemas.microsoft.com/office/drawing/2014/main" val="4148785554"/>
                  </a:ext>
                </a:extLst>
              </a:tr>
              <a:tr h="370840">
                <a:tc>
                  <a:txBody>
                    <a:bodyPr/>
                    <a:lstStyle/>
                    <a:p>
                      <a:r>
                        <a:rPr lang="en-US" sz="1400" dirty="0"/>
                        <a:t>is not</a:t>
                      </a:r>
                    </a:p>
                  </a:txBody>
                  <a:tcPr/>
                </a:tc>
                <a:tc>
                  <a:txBody>
                    <a:bodyPr/>
                    <a:lstStyle/>
                    <a:p>
                      <a:r>
                        <a:rPr lang="en-US" sz="1400" dirty="0"/>
                        <a:t>negate object identity (id)</a:t>
                      </a:r>
                    </a:p>
                  </a:txBody>
                  <a:tcPr/>
                </a:tc>
                <a:extLst>
                  <a:ext uri="{0D108BD9-81ED-4DB2-BD59-A6C34878D82A}">
                    <a16:rowId xmlns:a16="http://schemas.microsoft.com/office/drawing/2014/main" val="208544385"/>
                  </a:ext>
                </a:extLst>
              </a:tr>
            </a:tbl>
          </a:graphicData>
        </a:graphic>
      </p:graphicFrame>
      <p:pic>
        <p:nvPicPr>
          <p:cNvPr id="20" name="Picture 19">
            <a:extLst>
              <a:ext uri="{FF2B5EF4-FFF2-40B4-BE49-F238E27FC236}">
                <a16:creationId xmlns:a16="http://schemas.microsoft.com/office/drawing/2014/main" id="{32A975F2-2432-0A5B-5869-68B08DCA46D6}"/>
              </a:ext>
            </a:extLst>
          </p:cNvPr>
          <p:cNvPicPr>
            <a:picLocks noChangeAspect="1"/>
          </p:cNvPicPr>
          <p:nvPr/>
        </p:nvPicPr>
        <p:blipFill>
          <a:blip r:embed="rId4"/>
          <a:stretch>
            <a:fillRect/>
          </a:stretch>
        </p:blipFill>
        <p:spPr>
          <a:xfrm>
            <a:off x="2974904" y="4565614"/>
            <a:ext cx="1565549" cy="1953022"/>
          </a:xfrm>
          <a:prstGeom prst="rect">
            <a:avLst/>
          </a:prstGeom>
        </p:spPr>
      </p:pic>
      <p:pic>
        <p:nvPicPr>
          <p:cNvPr id="6" name="Picture 5">
            <a:extLst>
              <a:ext uri="{FF2B5EF4-FFF2-40B4-BE49-F238E27FC236}">
                <a16:creationId xmlns:a16="http://schemas.microsoft.com/office/drawing/2014/main" id="{5D8834A3-7CF7-975E-0DC4-E757AF8DEB4D}"/>
              </a:ext>
            </a:extLst>
          </p:cNvPr>
          <p:cNvPicPr>
            <a:picLocks noChangeAspect="1"/>
          </p:cNvPicPr>
          <p:nvPr/>
        </p:nvPicPr>
        <p:blipFill>
          <a:blip r:embed="rId5"/>
          <a:stretch>
            <a:fillRect/>
          </a:stretch>
        </p:blipFill>
        <p:spPr>
          <a:xfrm>
            <a:off x="551383" y="4565614"/>
            <a:ext cx="2364204" cy="1519001"/>
          </a:xfrm>
          <a:prstGeom prst="rect">
            <a:avLst/>
          </a:prstGeom>
        </p:spPr>
      </p:pic>
    </p:spTree>
    <p:extLst>
      <p:ext uri="{BB962C8B-B14F-4D97-AF65-F5344CB8AC3E}">
        <p14:creationId xmlns:p14="http://schemas.microsoft.com/office/powerpoint/2010/main" val="271490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D714390C-1A1C-B625-6FE2-1321DF0A9B2A}"/>
              </a:ext>
            </a:extLst>
          </p:cNvPr>
          <p:cNvSpPr>
            <a:spLocks noGrp="1"/>
          </p:cNvSpPr>
          <p:nvPr>
            <p:ph type="title"/>
          </p:nvPr>
        </p:nvSpPr>
        <p:spPr/>
        <p:txBody>
          <a:bodyPr/>
          <a:lstStyle/>
          <a:p>
            <a:r>
              <a:rPr lang="en-US" dirty="0"/>
              <a:t>IF and Function</a:t>
            </a:r>
          </a:p>
        </p:txBody>
      </p:sp>
      <p:sp>
        <p:nvSpPr>
          <p:cNvPr id="4" name="Footer Placeholder 3">
            <a:extLst>
              <a:ext uri="{FF2B5EF4-FFF2-40B4-BE49-F238E27FC236}">
                <a16:creationId xmlns:a16="http://schemas.microsoft.com/office/drawing/2014/main" id="{2032AB12-CEA0-58C3-A140-95708CA1CA79}"/>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74615F64-4E72-B392-92BA-8BDB80FEB4D8}"/>
              </a:ext>
            </a:extLst>
          </p:cNvPr>
          <p:cNvSpPr>
            <a:spLocks noGrp="1"/>
          </p:cNvSpPr>
          <p:nvPr>
            <p:ph type="sldNum" sz="quarter" idx="18"/>
          </p:nvPr>
        </p:nvSpPr>
        <p:spPr/>
        <p:txBody>
          <a:bodyPr/>
          <a:lstStyle/>
          <a:p>
            <a:fld id="{E917DE0E-AFB1-41FD-BC35-27DB61CA125F}" type="slidenum">
              <a:rPr lang="en-AU" smtClean="0"/>
              <a:pPr/>
              <a:t>32</a:t>
            </a:fld>
            <a:endParaRPr lang="en-AU" dirty="0"/>
          </a:p>
        </p:txBody>
      </p:sp>
      <p:pic>
        <p:nvPicPr>
          <p:cNvPr id="18" name="Picture 17">
            <a:extLst>
              <a:ext uri="{FF2B5EF4-FFF2-40B4-BE49-F238E27FC236}">
                <a16:creationId xmlns:a16="http://schemas.microsoft.com/office/drawing/2014/main" id="{32C2CE15-7403-8426-8A30-690CE8048A45}"/>
              </a:ext>
            </a:extLst>
          </p:cNvPr>
          <p:cNvPicPr>
            <a:picLocks noChangeAspect="1"/>
          </p:cNvPicPr>
          <p:nvPr/>
        </p:nvPicPr>
        <p:blipFill>
          <a:blip r:embed="rId2"/>
          <a:stretch>
            <a:fillRect/>
          </a:stretch>
        </p:blipFill>
        <p:spPr>
          <a:xfrm>
            <a:off x="5951984" y="1628800"/>
            <a:ext cx="5106817" cy="2373167"/>
          </a:xfrm>
          <a:prstGeom prst="rect">
            <a:avLst/>
          </a:prstGeom>
        </p:spPr>
      </p:pic>
      <p:pic>
        <p:nvPicPr>
          <p:cNvPr id="20" name="Picture 19" descr="A picture containing text, screenshot, software, multimedia software&#10;&#10;Description automatically generated">
            <a:extLst>
              <a:ext uri="{FF2B5EF4-FFF2-40B4-BE49-F238E27FC236}">
                <a16:creationId xmlns:a16="http://schemas.microsoft.com/office/drawing/2014/main" id="{B0D6C779-C197-EC1B-4B51-5E4840868195}"/>
              </a:ext>
            </a:extLst>
          </p:cNvPr>
          <p:cNvPicPr>
            <a:picLocks noChangeAspect="1"/>
          </p:cNvPicPr>
          <p:nvPr/>
        </p:nvPicPr>
        <p:blipFill>
          <a:blip r:embed="rId3"/>
          <a:stretch>
            <a:fillRect/>
          </a:stretch>
        </p:blipFill>
        <p:spPr>
          <a:xfrm>
            <a:off x="6273144" y="3933056"/>
            <a:ext cx="4464496" cy="3110226"/>
          </a:xfrm>
          <a:prstGeom prst="rect">
            <a:avLst/>
          </a:prstGeom>
        </p:spPr>
      </p:pic>
      <p:pic>
        <p:nvPicPr>
          <p:cNvPr id="23" name="Picture 22">
            <a:extLst>
              <a:ext uri="{FF2B5EF4-FFF2-40B4-BE49-F238E27FC236}">
                <a16:creationId xmlns:a16="http://schemas.microsoft.com/office/drawing/2014/main" id="{E44A2664-A9E5-25C5-8E54-5C1A67FDD950}"/>
              </a:ext>
            </a:extLst>
          </p:cNvPr>
          <p:cNvPicPr>
            <a:picLocks noChangeAspect="1"/>
          </p:cNvPicPr>
          <p:nvPr/>
        </p:nvPicPr>
        <p:blipFill>
          <a:blip r:embed="rId4"/>
          <a:stretch>
            <a:fillRect/>
          </a:stretch>
        </p:blipFill>
        <p:spPr>
          <a:xfrm>
            <a:off x="407368" y="1340768"/>
            <a:ext cx="5445545" cy="4745604"/>
          </a:xfrm>
          <a:prstGeom prst="rect">
            <a:avLst/>
          </a:prstGeom>
        </p:spPr>
      </p:pic>
      <p:sp>
        <p:nvSpPr>
          <p:cNvPr id="26" name="Rectangle 25">
            <a:extLst>
              <a:ext uri="{FF2B5EF4-FFF2-40B4-BE49-F238E27FC236}">
                <a16:creationId xmlns:a16="http://schemas.microsoft.com/office/drawing/2014/main" id="{E862CE83-0CA9-4B19-92C6-1BD670E3BDDA}"/>
              </a:ext>
            </a:extLst>
          </p:cNvPr>
          <p:cNvSpPr/>
          <p:nvPr/>
        </p:nvSpPr>
        <p:spPr>
          <a:xfrm>
            <a:off x="6339089" y="2420888"/>
            <a:ext cx="3285303" cy="12926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24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FF8D69-2702-5E51-FFE7-AD6F8AA60A45}"/>
              </a:ext>
            </a:extLst>
          </p:cNvPr>
          <p:cNvSpPr>
            <a:spLocks noGrp="1"/>
          </p:cNvSpPr>
          <p:nvPr>
            <p:ph sz="quarter" idx="10"/>
          </p:nvPr>
        </p:nvSpPr>
        <p:spPr/>
        <p:txBody>
          <a:bodyPr/>
          <a:lstStyle/>
          <a:p>
            <a:r>
              <a:rPr lang="en-US" dirty="0"/>
              <a:t>A function is an executable statement.</a:t>
            </a:r>
          </a:p>
          <a:p>
            <a:r>
              <a:rPr lang="en-US" dirty="0"/>
              <a:t>The function definition does not execute the function body; this gets executed only when the function is called.</a:t>
            </a:r>
          </a:p>
        </p:txBody>
      </p:sp>
      <p:sp>
        <p:nvSpPr>
          <p:cNvPr id="3" name="Title 2">
            <a:extLst>
              <a:ext uri="{FF2B5EF4-FFF2-40B4-BE49-F238E27FC236}">
                <a16:creationId xmlns:a16="http://schemas.microsoft.com/office/drawing/2014/main" id="{F9359E4C-81E4-59C8-0E5B-85625BA694E6}"/>
              </a:ext>
            </a:extLst>
          </p:cNvPr>
          <p:cNvSpPr>
            <a:spLocks noGrp="1"/>
          </p:cNvSpPr>
          <p:nvPr>
            <p:ph type="title"/>
          </p:nvPr>
        </p:nvSpPr>
        <p:spPr/>
        <p:txBody>
          <a:bodyPr/>
          <a:lstStyle/>
          <a:p>
            <a:r>
              <a:rPr lang="en-US" dirty="0"/>
              <a:t>Function definitions</a:t>
            </a:r>
          </a:p>
        </p:txBody>
      </p:sp>
      <p:sp>
        <p:nvSpPr>
          <p:cNvPr id="4" name="Footer Placeholder 3">
            <a:extLst>
              <a:ext uri="{FF2B5EF4-FFF2-40B4-BE49-F238E27FC236}">
                <a16:creationId xmlns:a16="http://schemas.microsoft.com/office/drawing/2014/main" id="{2D2BE5C8-D084-1547-8567-422C8F9734BE}"/>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8D973FAC-B723-D9FA-1B81-3D968843C0A9}"/>
              </a:ext>
            </a:extLst>
          </p:cNvPr>
          <p:cNvSpPr>
            <a:spLocks noGrp="1"/>
          </p:cNvSpPr>
          <p:nvPr>
            <p:ph type="sldNum" sz="quarter" idx="18"/>
          </p:nvPr>
        </p:nvSpPr>
        <p:spPr/>
        <p:txBody>
          <a:bodyPr/>
          <a:lstStyle/>
          <a:p>
            <a:fld id="{E917DE0E-AFB1-41FD-BC35-27DB61CA125F}" type="slidenum">
              <a:rPr lang="en-AU" smtClean="0"/>
              <a:pPr/>
              <a:t>33</a:t>
            </a:fld>
            <a:endParaRPr lang="en-AU" dirty="0"/>
          </a:p>
        </p:txBody>
      </p:sp>
      <p:sp>
        <p:nvSpPr>
          <p:cNvPr id="6" name="Rectangle 5">
            <a:extLst>
              <a:ext uri="{FF2B5EF4-FFF2-40B4-BE49-F238E27FC236}">
                <a16:creationId xmlns:a16="http://schemas.microsoft.com/office/drawing/2014/main" id="{ADBA5A94-E2F6-8B34-9130-A3231E0E5145}"/>
              </a:ext>
            </a:extLst>
          </p:cNvPr>
          <p:cNvSpPr/>
          <p:nvPr/>
        </p:nvSpPr>
        <p:spPr>
          <a:xfrm>
            <a:off x="899179" y="2644170"/>
            <a:ext cx="4584716" cy="2062103"/>
          </a:xfrm>
          <a:prstGeom prst="rect">
            <a:avLst/>
          </a:prstGeom>
          <a:noFill/>
        </p:spPr>
        <p:txBody>
          <a:bodyPr wrap="square" lIns="91440" tIns="45720" rIns="91440" bIns="45720">
            <a:spAutoFit/>
          </a:bodyPr>
          <a:lstStyle/>
          <a:p>
            <a:r>
              <a:rPr lang="en-GB" sz="3200" b="1" cap="none" spc="0" dirty="0">
                <a:ln w="0"/>
                <a:solidFill>
                  <a:schemeClr val="tx1"/>
                </a:solidFill>
                <a:effectLst>
                  <a:outerShdw blurRad="38100" dist="19050" dir="2700000" algn="tl" rotWithShape="0">
                    <a:schemeClr val="dk1">
                      <a:alpha val="40000"/>
                    </a:schemeClr>
                  </a:outerShdw>
                </a:effectLst>
              </a:rPr>
              <a:t>def multiplier(x1, x2):</a:t>
            </a:r>
          </a:p>
          <a:p>
            <a:r>
              <a:rPr lang="en-GB" sz="3200" b="1" dirty="0">
                <a:ln w="0"/>
                <a:effectLst>
                  <a:outerShdw blurRad="38100" dist="19050" dir="2700000" algn="tl" rotWithShape="0">
                    <a:schemeClr val="dk1">
                      <a:alpha val="40000"/>
                    </a:schemeClr>
                  </a:outerShdw>
                </a:effectLst>
              </a:rPr>
              <a:t>    y = x1 * x2</a:t>
            </a:r>
            <a:endParaRPr lang="en-GB" sz="3200" b="1" cap="none" spc="0" dirty="0">
              <a:ln w="0"/>
              <a:solidFill>
                <a:schemeClr val="tx1"/>
              </a:solidFill>
              <a:effectLst>
                <a:outerShdw blurRad="38100" dist="19050" dir="2700000" algn="tl" rotWithShape="0">
                  <a:schemeClr val="dk1">
                    <a:alpha val="40000"/>
                  </a:schemeClr>
                </a:outerShdw>
              </a:effectLst>
            </a:endParaRPr>
          </a:p>
          <a:p>
            <a:r>
              <a:rPr lang="en-GB" sz="3200" b="1" dirty="0">
                <a:ln w="0"/>
                <a:effectLst>
                  <a:outerShdw blurRad="38100" dist="19050" dir="2700000" algn="tl" rotWithShape="0">
                    <a:schemeClr val="dk1">
                      <a:alpha val="40000"/>
                    </a:schemeClr>
                  </a:outerShdw>
                </a:effectLst>
              </a:rPr>
              <a:t>    print(y)</a:t>
            </a:r>
          </a:p>
          <a:p>
            <a:r>
              <a:rPr lang="en-GB" sz="3200" b="1" dirty="0">
                <a:ln w="0"/>
                <a:effectLst>
                  <a:outerShdw blurRad="38100" dist="19050" dir="2700000" algn="tl" rotWithShape="0">
                    <a:schemeClr val="dk1">
                      <a:alpha val="40000"/>
                    </a:schemeClr>
                  </a:outerShdw>
                </a:effectLst>
              </a:rPr>
              <a:t>    return y</a:t>
            </a:r>
          </a:p>
        </p:txBody>
      </p:sp>
      <p:sp>
        <p:nvSpPr>
          <p:cNvPr id="7" name="TextBox 6">
            <a:extLst>
              <a:ext uri="{FF2B5EF4-FFF2-40B4-BE49-F238E27FC236}">
                <a16:creationId xmlns:a16="http://schemas.microsoft.com/office/drawing/2014/main" id="{2806D720-320E-5C86-03B7-4FAB2012C9E5}"/>
              </a:ext>
            </a:extLst>
          </p:cNvPr>
          <p:cNvSpPr txBox="1"/>
          <p:nvPr/>
        </p:nvSpPr>
        <p:spPr>
          <a:xfrm>
            <a:off x="2207568" y="2426505"/>
            <a:ext cx="787395" cy="369332"/>
          </a:xfrm>
          <a:prstGeom prst="rect">
            <a:avLst/>
          </a:prstGeom>
          <a:noFill/>
        </p:spPr>
        <p:txBody>
          <a:bodyPr wrap="none" rtlCol="0">
            <a:spAutoFit/>
          </a:bodyPr>
          <a:lstStyle/>
          <a:p>
            <a:r>
              <a:rPr lang="en-US" b="1" dirty="0">
                <a:solidFill>
                  <a:srgbClr val="FF0000"/>
                </a:solidFill>
              </a:rPr>
              <a:t>name</a:t>
            </a:r>
          </a:p>
        </p:txBody>
      </p:sp>
      <p:sp>
        <p:nvSpPr>
          <p:cNvPr id="8" name="TextBox 7">
            <a:extLst>
              <a:ext uri="{FF2B5EF4-FFF2-40B4-BE49-F238E27FC236}">
                <a16:creationId xmlns:a16="http://schemas.microsoft.com/office/drawing/2014/main" id="{46CAF71B-9B77-AEB0-C589-FF2ADFEC208B}"/>
              </a:ext>
            </a:extLst>
          </p:cNvPr>
          <p:cNvSpPr txBox="1"/>
          <p:nvPr/>
        </p:nvSpPr>
        <p:spPr>
          <a:xfrm>
            <a:off x="3575720" y="2426505"/>
            <a:ext cx="2082621" cy="369332"/>
          </a:xfrm>
          <a:prstGeom prst="rect">
            <a:avLst/>
          </a:prstGeom>
          <a:noFill/>
        </p:spPr>
        <p:txBody>
          <a:bodyPr wrap="none" rtlCol="0">
            <a:spAutoFit/>
          </a:bodyPr>
          <a:lstStyle/>
          <a:p>
            <a:r>
              <a:rPr lang="en-US" b="1" dirty="0">
                <a:solidFill>
                  <a:srgbClr val="FF0000"/>
                </a:solidFill>
              </a:rPr>
              <a:t>parameter values</a:t>
            </a:r>
          </a:p>
        </p:txBody>
      </p:sp>
      <p:pic>
        <p:nvPicPr>
          <p:cNvPr id="11" name="Picture 10">
            <a:extLst>
              <a:ext uri="{FF2B5EF4-FFF2-40B4-BE49-F238E27FC236}">
                <a16:creationId xmlns:a16="http://schemas.microsoft.com/office/drawing/2014/main" id="{3B5EA8AA-7E38-E4A1-5823-A13B67E209DD}"/>
              </a:ext>
            </a:extLst>
          </p:cNvPr>
          <p:cNvPicPr>
            <a:picLocks noChangeAspect="1"/>
          </p:cNvPicPr>
          <p:nvPr/>
        </p:nvPicPr>
        <p:blipFill>
          <a:blip r:embed="rId2"/>
          <a:stretch>
            <a:fillRect/>
          </a:stretch>
        </p:blipFill>
        <p:spPr>
          <a:xfrm>
            <a:off x="6239098" y="2611171"/>
            <a:ext cx="3810000" cy="1892300"/>
          </a:xfrm>
          <a:prstGeom prst="rect">
            <a:avLst/>
          </a:prstGeom>
        </p:spPr>
      </p:pic>
      <p:sp>
        <p:nvSpPr>
          <p:cNvPr id="12" name="Rectangle 11">
            <a:extLst>
              <a:ext uri="{FF2B5EF4-FFF2-40B4-BE49-F238E27FC236}">
                <a16:creationId xmlns:a16="http://schemas.microsoft.com/office/drawing/2014/main" id="{8F85A31E-AE76-CBDE-9CFC-A3A9D0ADBB4D}"/>
              </a:ext>
            </a:extLst>
          </p:cNvPr>
          <p:cNvSpPr/>
          <p:nvPr/>
        </p:nvSpPr>
        <p:spPr>
          <a:xfrm>
            <a:off x="983431" y="4904041"/>
            <a:ext cx="3541087" cy="936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Indentation Levels:</a:t>
            </a:r>
          </a:p>
          <a:p>
            <a:pPr algn="ctr"/>
            <a:r>
              <a:rPr lang="en-US" sz="1100" dirty="0"/>
              <a:t>Indentation is used to denote nested blocks of code, such as loops, conditionals, and function definitions. Each nested block should be indented by one-level deeper than its parent block.</a:t>
            </a:r>
          </a:p>
        </p:txBody>
      </p:sp>
      <p:sp>
        <p:nvSpPr>
          <p:cNvPr id="13" name="Rectangle 12">
            <a:extLst>
              <a:ext uri="{FF2B5EF4-FFF2-40B4-BE49-F238E27FC236}">
                <a16:creationId xmlns:a16="http://schemas.microsoft.com/office/drawing/2014/main" id="{C71986BA-60C4-C350-BA99-1140161E7D1C}"/>
              </a:ext>
            </a:extLst>
          </p:cNvPr>
          <p:cNvSpPr/>
          <p:nvPr/>
        </p:nvSpPr>
        <p:spPr>
          <a:xfrm>
            <a:off x="983431" y="3347556"/>
            <a:ext cx="389373" cy="1233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4 spaces </a:t>
            </a:r>
          </a:p>
          <a:p>
            <a:pPr algn="ctr"/>
            <a:r>
              <a:rPr lang="en-US" sz="1100" dirty="0"/>
              <a:t>or</a:t>
            </a:r>
          </a:p>
          <a:p>
            <a:pPr algn="ctr"/>
            <a:r>
              <a:rPr lang="en-US" sz="1100" dirty="0"/>
              <a:t>tab</a:t>
            </a:r>
          </a:p>
        </p:txBody>
      </p:sp>
    </p:spTree>
    <p:extLst>
      <p:ext uri="{BB962C8B-B14F-4D97-AF65-F5344CB8AC3E}">
        <p14:creationId xmlns:p14="http://schemas.microsoft.com/office/powerpoint/2010/main" val="418601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A06717-AB46-B075-EFCB-7EE60479746A}"/>
              </a:ext>
            </a:extLst>
          </p:cNvPr>
          <p:cNvSpPr>
            <a:spLocks noGrp="1"/>
          </p:cNvSpPr>
          <p:nvPr>
            <p:ph sz="quarter" idx="10"/>
          </p:nvPr>
        </p:nvSpPr>
        <p:spPr/>
        <p:txBody>
          <a:bodyPr/>
          <a:lstStyle/>
          <a:p>
            <a:r>
              <a:rPr lang="en-US" dirty="0"/>
              <a:t>A class is an executable statement, </a:t>
            </a:r>
          </a:p>
        </p:txBody>
      </p:sp>
      <p:sp>
        <p:nvSpPr>
          <p:cNvPr id="3" name="Title 2">
            <a:extLst>
              <a:ext uri="{FF2B5EF4-FFF2-40B4-BE49-F238E27FC236}">
                <a16:creationId xmlns:a16="http://schemas.microsoft.com/office/drawing/2014/main" id="{40EBD759-602B-AE41-7DAE-4E114CC347D9}"/>
              </a:ext>
            </a:extLst>
          </p:cNvPr>
          <p:cNvSpPr>
            <a:spLocks noGrp="1"/>
          </p:cNvSpPr>
          <p:nvPr>
            <p:ph type="title"/>
          </p:nvPr>
        </p:nvSpPr>
        <p:spPr/>
        <p:txBody>
          <a:bodyPr/>
          <a:lstStyle/>
          <a:p>
            <a:r>
              <a:rPr lang="en-US" dirty="0"/>
              <a:t>Function to Class</a:t>
            </a:r>
          </a:p>
        </p:txBody>
      </p:sp>
      <p:sp>
        <p:nvSpPr>
          <p:cNvPr id="4" name="Footer Placeholder 3">
            <a:extLst>
              <a:ext uri="{FF2B5EF4-FFF2-40B4-BE49-F238E27FC236}">
                <a16:creationId xmlns:a16="http://schemas.microsoft.com/office/drawing/2014/main" id="{0451D967-6A36-29BD-1158-75E5FE4B1127}"/>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B56058E1-C28A-89FC-F7DD-2054FCC5D207}"/>
              </a:ext>
            </a:extLst>
          </p:cNvPr>
          <p:cNvSpPr>
            <a:spLocks noGrp="1"/>
          </p:cNvSpPr>
          <p:nvPr>
            <p:ph type="sldNum" sz="quarter" idx="18"/>
          </p:nvPr>
        </p:nvSpPr>
        <p:spPr/>
        <p:txBody>
          <a:bodyPr/>
          <a:lstStyle/>
          <a:p>
            <a:fld id="{E917DE0E-AFB1-41FD-BC35-27DB61CA125F}" type="slidenum">
              <a:rPr lang="en-AU" smtClean="0"/>
              <a:pPr/>
              <a:t>34</a:t>
            </a:fld>
            <a:endParaRPr lang="en-AU" dirty="0"/>
          </a:p>
        </p:txBody>
      </p:sp>
      <p:pic>
        <p:nvPicPr>
          <p:cNvPr id="6" name="Picture 5">
            <a:extLst>
              <a:ext uri="{FF2B5EF4-FFF2-40B4-BE49-F238E27FC236}">
                <a16:creationId xmlns:a16="http://schemas.microsoft.com/office/drawing/2014/main" id="{97A3A4BF-F4B1-F40E-B9C0-CC6320AFCCCA}"/>
              </a:ext>
            </a:extLst>
          </p:cNvPr>
          <p:cNvPicPr>
            <a:picLocks noChangeAspect="1"/>
          </p:cNvPicPr>
          <p:nvPr/>
        </p:nvPicPr>
        <p:blipFill>
          <a:blip r:embed="rId2"/>
          <a:stretch>
            <a:fillRect/>
          </a:stretch>
        </p:blipFill>
        <p:spPr>
          <a:xfrm>
            <a:off x="695327" y="2043212"/>
            <a:ext cx="4752602" cy="2525668"/>
          </a:xfrm>
          <a:prstGeom prst="rect">
            <a:avLst/>
          </a:prstGeom>
        </p:spPr>
      </p:pic>
      <p:sp>
        <p:nvSpPr>
          <p:cNvPr id="8" name="TextBox 7">
            <a:extLst>
              <a:ext uri="{FF2B5EF4-FFF2-40B4-BE49-F238E27FC236}">
                <a16:creationId xmlns:a16="http://schemas.microsoft.com/office/drawing/2014/main" id="{214EFEC4-DC06-09F6-FF7E-0D34502CC4CA}"/>
              </a:ext>
            </a:extLst>
          </p:cNvPr>
          <p:cNvSpPr txBox="1"/>
          <p:nvPr/>
        </p:nvSpPr>
        <p:spPr>
          <a:xfrm>
            <a:off x="911424" y="4809067"/>
            <a:ext cx="4006937" cy="1200329"/>
          </a:xfrm>
          <a:prstGeom prst="rect">
            <a:avLst/>
          </a:prstGeom>
          <a:noFill/>
        </p:spPr>
        <p:txBody>
          <a:bodyPr wrap="square" rtlCol="0">
            <a:spAutoFit/>
          </a:bodyPr>
          <a:lstStyle/>
          <a:p>
            <a:r>
              <a:rPr lang="en-US" dirty="0"/>
              <a:t>a </a:t>
            </a:r>
            <a:r>
              <a:rPr lang="en-US" b="1" dirty="0"/>
              <a:t>class</a:t>
            </a:r>
            <a:r>
              <a:rPr lang="en-US" dirty="0"/>
              <a:t> is a template for creating objects, while a </a:t>
            </a:r>
            <a:r>
              <a:rPr lang="en-US" b="1" dirty="0"/>
              <a:t>function</a:t>
            </a:r>
            <a:r>
              <a:rPr lang="en-US" dirty="0"/>
              <a:t> is a block of reusable code that performs a specific task</a:t>
            </a:r>
          </a:p>
        </p:txBody>
      </p:sp>
      <p:sp>
        <p:nvSpPr>
          <p:cNvPr id="11" name="TextBox 10">
            <a:extLst>
              <a:ext uri="{FF2B5EF4-FFF2-40B4-BE49-F238E27FC236}">
                <a16:creationId xmlns:a16="http://schemas.microsoft.com/office/drawing/2014/main" id="{9B3D9B5F-DC33-CA15-542E-1A045503B5FF}"/>
              </a:ext>
            </a:extLst>
          </p:cNvPr>
          <p:cNvSpPr txBox="1"/>
          <p:nvPr/>
        </p:nvSpPr>
        <p:spPr>
          <a:xfrm>
            <a:off x="2920953" y="2348880"/>
            <a:ext cx="1095172" cy="369332"/>
          </a:xfrm>
          <a:prstGeom prst="rect">
            <a:avLst/>
          </a:prstGeom>
          <a:noFill/>
        </p:spPr>
        <p:txBody>
          <a:bodyPr wrap="none" rtlCol="0">
            <a:spAutoFit/>
          </a:bodyPr>
          <a:lstStyle/>
          <a:p>
            <a:r>
              <a:rPr lang="en-US" b="1" dirty="0">
                <a:solidFill>
                  <a:srgbClr val="FF0000"/>
                </a:solidFill>
              </a:rPr>
              <a:t>function</a:t>
            </a:r>
          </a:p>
        </p:txBody>
      </p:sp>
      <p:pic>
        <p:nvPicPr>
          <p:cNvPr id="13" name="Picture 12">
            <a:extLst>
              <a:ext uri="{FF2B5EF4-FFF2-40B4-BE49-F238E27FC236}">
                <a16:creationId xmlns:a16="http://schemas.microsoft.com/office/drawing/2014/main" id="{ED49E6BC-C292-1752-C5E6-F520C70801A7}"/>
              </a:ext>
            </a:extLst>
          </p:cNvPr>
          <p:cNvPicPr>
            <a:picLocks noChangeAspect="1"/>
          </p:cNvPicPr>
          <p:nvPr/>
        </p:nvPicPr>
        <p:blipFill>
          <a:blip r:embed="rId3"/>
          <a:stretch>
            <a:fillRect/>
          </a:stretch>
        </p:blipFill>
        <p:spPr>
          <a:xfrm>
            <a:off x="5664027" y="2006879"/>
            <a:ext cx="4428345" cy="3529050"/>
          </a:xfrm>
          <a:prstGeom prst="rect">
            <a:avLst/>
          </a:prstGeom>
        </p:spPr>
      </p:pic>
      <p:sp>
        <p:nvSpPr>
          <p:cNvPr id="9" name="TextBox 8">
            <a:extLst>
              <a:ext uri="{FF2B5EF4-FFF2-40B4-BE49-F238E27FC236}">
                <a16:creationId xmlns:a16="http://schemas.microsoft.com/office/drawing/2014/main" id="{E62BE11C-80C9-B784-2C3A-ACD9DFEBEC11}"/>
              </a:ext>
            </a:extLst>
          </p:cNvPr>
          <p:cNvSpPr txBox="1"/>
          <p:nvPr/>
        </p:nvSpPr>
        <p:spPr>
          <a:xfrm>
            <a:off x="8853173" y="3244334"/>
            <a:ext cx="1018227" cy="369332"/>
          </a:xfrm>
          <a:prstGeom prst="rect">
            <a:avLst/>
          </a:prstGeom>
          <a:noFill/>
        </p:spPr>
        <p:txBody>
          <a:bodyPr wrap="none" rtlCol="0">
            <a:spAutoFit/>
          </a:bodyPr>
          <a:lstStyle/>
          <a:p>
            <a:r>
              <a:rPr lang="en-US" b="1" dirty="0">
                <a:solidFill>
                  <a:srgbClr val="FF0000"/>
                </a:solidFill>
              </a:rPr>
              <a:t>method</a:t>
            </a:r>
          </a:p>
        </p:txBody>
      </p:sp>
      <p:sp>
        <p:nvSpPr>
          <p:cNvPr id="10" name="TextBox 9">
            <a:extLst>
              <a:ext uri="{FF2B5EF4-FFF2-40B4-BE49-F238E27FC236}">
                <a16:creationId xmlns:a16="http://schemas.microsoft.com/office/drawing/2014/main" id="{5A094520-29E8-236D-6EC6-E74EC0BCEC6D}"/>
              </a:ext>
            </a:extLst>
          </p:cNvPr>
          <p:cNvSpPr txBox="1"/>
          <p:nvPr/>
        </p:nvSpPr>
        <p:spPr>
          <a:xfrm>
            <a:off x="8813200" y="2604108"/>
            <a:ext cx="1467068" cy="369332"/>
          </a:xfrm>
          <a:prstGeom prst="rect">
            <a:avLst/>
          </a:prstGeom>
          <a:noFill/>
        </p:spPr>
        <p:txBody>
          <a:bodyPr wrap="none" rtlCol="0">
            <a:spAutoFit/>
          </a:bodyPr>
          <a:lstStyle/>
          <a:p>
            <a:r>
              <a:rPr lang="en-US" b="1" dirty="0">
                <a:solidFill>
                  <a:srgbClr val="FF0000"/>
                </a:solidFill>
              </a:rPr>
              <a:t>constructor</a:t>
            </a:r>
          </a:p>
        </p:txBody>
      </p:sp>
    </p:spTree>
    <p:extLst>
      <p:ext uri="{BB962C8B-B14F-4D97-AF65-F5344CB8AC3E}">
        <p14:creationId xmlns:p14="http://schemas.microsoft.com/office/powerpoint/2010/main" val="44482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2C6E8B-EEE8-02F0-3C9E-E92585C239C4}"/>
              </a:ext>
            </a:extLst>
          </p:cNvPr>
          <p:cNvSpPr>
            <a:spLocks noGrp="1"/>
          </p:cNvSpPr>
          <p:nvPr>
            <p:ph sz="quarter" idx="10"/>
          </p:nvPr>
        </p:nvSpPr>
        <p:spPr/>
        <p:txBody>
          <a:bodyPr/>
          <a:lstStyle/>
          <a:p>
            <a:r>
              <a:rPr lang="en-US" dirty="0"/>
              <a:t>The `for` statement is used to iterate over the elements of a sequence or other </a:t>
            </a:r>
            <a:r>
              <a:rPr lang="en-US" dirty="0" err="1"/>
              <a:t>iterable</a:t>
            </a:r>
            <a:r>
              <a:rPr lang="en-US" dirty="0"/>
              <a:t> object.</a:t>
            </a:r>
          </a:p>
          <a:p>
            <a:r>
              <a:rPr lang="en-US" dirty="0"/>
              <a:t>A `break` statement executed in the first suite terminates the loop without executing</a:t>
            </a:r>
          </a:p>
          <a:p>
            <a:r>
              <a:rPr lang="en-US" dirty="0"/>
              <a:t>the `else` clause’s suite.</a:t>
            </a:r>
          </a:p>
          <a:p>
            <a:r>
              <a:rPr lang="en-US" dirty="0"/>
              <a:t>A `continue` statement executed in the first suite skips the rest of the suite and continues with the next item.</a:t>
            </a:r>
          </a:p>
          <a:p>
            <a:endParaRPr lang="en-US" dirty="0"/>
          </a:p>
          <a:p>
            <a:r>
              <a:rPr lang="en-US" dirty="0"/>
              <a:t>Q13. Given the list below, how can we retrieve a new list that contains only words starting with the letter “A”?</a:t>
            </a:r>
          </a:p>
        </p:txBody>
      </p:sp>
      <p:sp>
        <p:nvSpPr>
          <p:cNvPr id="3" name="Title 2">
            <a:extLst>
              <a:ext uri="{FF2B5EF4-FFF2-40B4-BE49-F238E27FC236}">
                <a16:creationId xmlns:a16="http://schemas.microsoft.com/office/drawing/2014/main" id="{C72F373C-2A72-9475-D3B4-E18F68078BB9}"/>
              </a:ext>
            </a:extLst>
          </p:cNvPr>
          <p:cNvSpPr>
            <a:spLocks noGrp="1"/>
          </p:cNvSpPr>
          <p:nvPr>
            <p:ph type="title"/>
          </p:nvPr>
        </p:nvSpPr>
        <p:spPr/>
        <p:txBody>
          <a:bodyPr/>
          <a:lstStyle/>
          <a:p>
            <a:r>
              <a:rPr lang="en-US" dirty="0"/>
              <a:t>FOR statement</a:t>
            </a:r>
          </a:p>
        </p:txBody>
      </p:sp>
      <p:sp>
        <p:nvSpPr>
          <p:cNvPr id="4" name="Footer Placeholder 3">
            <a:extLst>
              <a:ext uri="{FF2B5EF4-FFF2-40B4-BE49-F238E27FC236}">
                <a16:creationId xmlns:a16="http://schemas.microsoft.com/office/drawing/2014/main" id="{C3B73BE3-4E3D-3B53-770D-3342B43918EE}"/>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89AE13AD-5523-434F-421D-FEACBAE9408C}"/>
              </a:ext>
            </a:extLst>
          </p:cNvPr>
          <p:cNvSpPr>
            <a:spLocks noGrp="1"/>
          </p:cNvSpPr>
          <p:nvPr>
            <p:ph type="sldNum" sz="quarter" idx="18"/>
          </p:nvPr>
        </p:nvSpPr>
        <p:spPr/>
        <p:txBody>
          <a:bodyPr/>
          <a:lstStyle/>
          <a:p>
            <a:fld id="{E917DE0E-AFB1-41FD-BC35-27DB61CA125F}" type="slidenum">
              <a:rPr lang="en-AU" smtClean="0"/>
              <a:pPr/>
              <a:t>35</a:t>
            </a:fld>
            <a:endParaRPr lang="en-AU" dirty="0"/>
          </a:p>
        </p:txBody>
      </p:sp>
      <p:pic>
        <p:nvPicPr>
          <p:cNvPr id="8" name="Picture 7">
            <a:extLst>
              <a:ext uri="{FF2B5EF4-FFF2-40B4-BE49-F238E27FC236}">
                <a16:creationId xmlns:a16="http://schemas.microsoft.com/office/drawing/2014/main" id="{D5E900AE-3481-A731-20D3-3C37C9CE2B9D}"/>
              </a:ext>
            </a:extLst>
          </p:cNvPr>
          <p:cNvPicPr>
            <a:picLocks noChangeAspect="1"/>
          </p:cNvPicPr>
          <p:nvPr/>
        </p:nvPicPr>
        <p:blipFill>
          <a:blip r:embed="rId2"/>
          <a:stretch>
            <a:fillRect/>
          </a:stretch>
        </p:blipFill>
        <p:spPr>
          <a:xfrm>
            <a:off x="9858321" y="939582"/>
            <a:ext cx="2333679" cy="2170321"/>
          </a:xfrm>
          <a:prstGeom prst="rect">
            <a:avLst/>
          </a:prstGeom>
        </p:spPr>
      </p:pic>
      <p:pic>
        <p:nvPicPr>
          <p:cNvPr id="14" name="Picture 13">
            <a:extLst>
              <a:ext uri="{FF2B5EF4-FFF2-40B4-BE49-F238E27FC236}">
                <a16:creationId xmlns:a16="http://schemas.microsoft.com/office/drawing/2014/main" id="{14CD1F13-0E5A-B549-F57D-107709D7FF53}"/>
              </a:ext>
            </a:extLst>
          </p:cNvPr>
          <p:cNvPicPr>
            <a:picLocks noChangeAspect="1"/>
          </p:cNvPicPr>
          <p:nvPr/>
        </p:nvPicPr>
        <p:blipFill>
          <a:blip r:embed="rId3"/>
          <a:stretch>
            <a:fillRect/>
          </a:stretch>
        </p:blipFill>
        <p:spPr>
          <a:xfrm>
            <a:off x="2766498" y="3861048"/>
            <a:ext cx="5434793" cy="1204467"/>
          </a:xfrm>
          <a:prstGeom prst="rect">
            <a:avLst/>
          </a:prstGeom>
        </p:spPr>
      </p:pic>
    </p:spTree>
    <p:extLst>
      <p:ext uri="{BB962C8B-B14F-4D97-AF65-F5344CB8AC3E}">
        <p14:creationId xmlns:p14="http://schemas.microsoft.com/office/powerpoint/2010/main" val="95487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365F1-919D-2425-5C9E-5834DC17CE4C}"/>
              </a:ext>
            </a:extLst>
          </p:cNvPr>
          <p:cNvSpPr>
            <a:spLocks noGrp="1"/>
          </p:cNvSpPr>
          <p:nvPr>
            <p:ph sz="quarter" idx="10"/>
          </p:nvPr>
        </p:nvSpPr>
        <p:spPr/>
        <p:txBody>
          <a:bodyPr/>
          <a:lstStyle/>
          <a:p>
            <a:r>
              <a:rPr lang="en-US" dirty="0"/>
              <a:t>Try and Except are used to implement exception handling, which allows you to manage and respond to errors or exceptional conditions that may occur during the execution of a program.</a:t>
            </a:r>
          </a:p>
        </p:txBody>
      </p:sp>
      <p:sp>
        <p:nvSpPr>
          <p:cNvPr id="3" name="Title 2">
            <a:extLst>
              <a:ext uri="{FF2B5EF4-FFF2-40B4-BE49-F238E27FC236}">
                <a16:creationId xmlns:a16="http://schemas.microsoft.com/office/drawing/2014/main" id="{AF346497-7D2C-31BB-5E44-0BA60C40EAAA}"/>
              </a:ext>
            </a:extLst>
          </p:cNvPr>
          <p:cNvSpPr>
            <a:spLocks noGrp="1"/>
          </p:cNvSpPr>
          <p:nvPr>
            <p:ph type="title"/>
          </p:nvPr>
        </p:nvSpPr>
        <p:spPr/>
        <p:txBody>
          <a:bodyPr/>
          <a:lstStyle/>
          <a:p>
            <a:r>
              <a:rPr lang="en-US" dirty="0"/>
              <a:t>TRY / EXCEPT statement</a:t>
            </a:r>
          </a:p>
        </p:txBody>
      </p:sp>
      <p:sp>
        <p:nvSpPr>
          <p:cNvPr id="4" name="Footer Placeholder 3">
            <a:extLst>
              <a:ext uri="{FF2B5EF4-FFF2-40B4-BE49-F238E27FC236}">
                <a16:creationId xmlns:a16="http://schemas.microsoft.com/office/drawing/2014/main" id="{ABFF2FFF-74C3-CE3F-1E81-F9332BB3A021}"/>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DECBDB07-80B7-FAC1-A758-C7DFFC05519F}"/>
              </a:ext>
            </a:extLst>
          </p:cNvPr>
          <p:cNvSpPr>
            <a:spLocks noGrp="1"/>
          </p:cNvSpPr>
          <p:nvPr>
            <p:ph type="sldNum" sz="quarter" idx="18"/>
          </p:nvPr>
        </p:nvSpPr>
        <p:spPr/>
        <p:txBody>
          <a:bodyPr/>
          <a:lstStyle/>
          <a:p>
            <a:fld id="{E917DE0E-AFB1-41FD-BC35-27DB61CA125F}" type="slidenum">
              <a:rPr lang="en-AU" smtClean="0"/>
              <a:pPr/>
              <a:t>36</a:t>
            </a:fld>
            <a:endParaRPr lang="en-AU" dirty="0"/>
          </a:p>
        </p:txBody>
      </p:sp>
      <p:pic>
        <p:nvPicPr>
          <p:cNvPr id="8" name="Picture 7">
            <a:extLst>
              <a:ext uri="{FF2B5EF4-FFF2-40B4-BE49-F238E27FC236}">
                <a16:creationId xmlns:a16="http://schemas.microsoft.com/office/drawing/2014/main" id="{118971AF-12EA-1736-B3D4-10C435A77E4D}"/>
              </a:ext>
            </a:extLst>
          </p:cNvPr>
          <p:cNvPicPr>
            <a:picLocks noChangeAspect="1"/>
          </p:cNvPicPr>
          <p:nvPr/>
        </p:nvPicPr>
        <p:blipFill>
          <a:blip r:embed="rId2"/>
          <a:stretch>
            <a:fillRect/>
          </a:stretch>
        </p:blipFill>
        <p:spPr>
          <a:xfrm>
            <a:off x="833984" y="2009756"/>
            <a:ext cx="3528392" cy="1679515"/>
          </a:xfrm>
          <a:prstGeom prst="rect">
            <a:avLst/>
          </a:prstGeom>
        </p:spPr>
      </p:pic>
      <p:pic>
        <p:nvPicPr>
          <p:cNvPr id="11" name="Picture 10" descr="A screen shot of a computer program&#10;&#10;Description automatically generated with medium confidence">
            <a:extLst>
              <a:ext uri="{FF2B5EF4-FFF2-40B4-BE49-F238E27FC236}">
                <a16:creationId xmlns:a16="http://schemas.microsoft.com/office/drawing/2014/main" id="{E8412E55-05CA-FAB1-379E-13C06D7C425C}"/>
              </a:ext>
            </a:extLst>
          </p:cNvPr>
          <p:cNvPicPr>
            <a:picLocks noChangeAspect="1"/>
          </p:cNvPicPr>
          <p:nvPr/>
        </p:nvPicPr>
        <p:blipFill>
          <a:blip r:embed="rId3"/>
          <a:stretch>
            <a:fillRect/>
          </a:stretch>
        </p:blipFill>
        <p:spPr>
          <a:xfrm>
            <a:off x="839416" y="3697738"/>
            <a:ext cx="3851452" cy="2508946"/>
          </a:xfrm>
          <a:prstGeom prst="rect">
            <a:avLst/>
          </a:prstGeom>
        </p:spPr>
      </p:pic>
      <p:pic>
        <p:nvPicPr>
          <p:cNvPr id="13" name="Picture 12">
            <a:extLst>
              <a:ext uri="{FF2B5EF4-FFF2-40B4-BE49-F238E27FC236}">
                <a16:creationId xmlns:a16="http://schemas.microsoft.com/office/drawing/2014/main" id="{5F46FACA-B3A6-2C67-C0B0-C4E2DA718A5F}"/>
              </a:ext>
            </a:extLst>
          </p:cNvPr>
          <p:cNvPicPr>
            <a:picLocks noChangeAspect="1"/>
          </p:cNvPicPr>
          <p:nvPr/>
        </p:nvPicPr>
        <p:blipFill>
          <a:blip r:embed="rId4"/>
          <a:stretch>
            <a:fillRect/>
          </a:stretch>
        </p:blipFill>
        <p:spPr>
          <a:xfrm>
            <a:off x="6364281" y="2114188"/>
            <a:ext cx="3657812" cy="1880115"/>
          </a:xfrm>
          <a:prstGeom prst="rect">
            <a:avLst/>
          </a:prstGeom>
        </p:spPr>
      </p:pic>
      <p:pic>
        <p:nvPicPr>
          <p:cNvPr id="17" name="Picture 16">
            <a:extLst>
              <a:ext uri="{FF2B5EF4-FFF2-40B4-BE49-F238E27FC236}">
                <a16:creationId xmlns:a16="http://schemas.microsoft.com/office/drawing/2014/main" id="{6DE86B66-A203-470A-19AB-C56F45B97246}"/>
              </a:ext>
            </a:extLst>
          </p:cNvPr>
          <p:cNvPicPr>
            <a:picLocks noChangeAspect="1"/>
          </p:cNvPicPr>
          <p:nvPr/>
        </p:nvPicPr>
        <p:blipFill>
          <a:blip r:embed="rId5"/>
          <a:stretch>
            <a:fillRect/>
          </a:stretch>
        </p:blipFill>
        <p:spPr>
          <a:xfrm>
            <a:off x="6375121" y="4297291"/>
            <a:ext cx="3646972" cy="2013129"/>
          </a:xfrm>
          <a:prstGeom prst="rect">
            <a:avLst/>
          </a:prstGeom>
        </p:spPr>
      </p:pic>
      <p:sp>
        <p:nvSpPr>
          <p:cNvPr id="18" name="TextBox 17">
            <a:extLst>
              <a:ext uri="{FF2B5EF4-FFF2-40B4-BE49-F238E27FC236}">
                <a16:creationId xmlns:a16="http://schemas.microsoft.com/office/drawing/2014/main" id="{0E73E9C9-4F69-4E6D-76D2-8331D7394887}"/>
              </a:ext>
            </a:extLst>
          </p:cNvPr>
          <p:cNvSpPr txBox="1"/>
          <p:nvPr/>
        </p:nvSpPr>
        <p:spPr>
          <a:xfrm>
            <a:off x="8498442" y="2204864"/>
            <a:ext cx="1210588" cy="369332"/>
          </a:xfrm>
          <a:prstGeom prst="rect">
            <a:avLst/>
          </a:prstGeom>
          <a:noFill/>
        </p:spPr>
        <p:txBody>
          <a:bodyPr wrap="none" rtlCol="0">
            <a:spAutoFit/>
          </a:bodyPr>
          <a:lstStyle/>
          <a:p>
            <a:r>
              <a:rPr lang="en-US" b="1" dirty="0">
                <a:solidFill>
                  <a:srgbClr val="FF0000"/>
                </a:solidFill>
              </a:rPr>
              <a:t>solution1</a:t>
            </a:r>
          </a:p>
        </p:txBody>
      </p:sp>
      <p:sp>
        <p:nvSpPr>
          <p:cNvPr id="19" name="TextBox 18">
            <a:extLst>
              <a:ext uri="{FF2B5EF4-FFF2-40B4-BE49-F238E27FC236}">
                <a16:creationId xmlns:a16="http://schemas.microsoft.com/office/drawing/2014/main" id="{F4429517-12C1-765A-0572-E2E528324858}"/>
              </a:ext>
            </a:extLst>
          </p:cNvPr>
          <p:cNvSpPr txBox="1"/>
          <p:nvPr/>
        </p:nvSpPr>
        <p:spPr>
          <a:xfrm>
            <a:off x="8498442" y="4365104"/>
            <a:ext cx="1210588" cy="369332"/>
          </a:xfrm>
          <a:prstGeom prst="rect">
            <a:avLst/>
          </a:prstGeom>
          <a:noFill/>
        </p:spPr>
        <p:txBody>
          <a:bodyPr wrap="none" rtlCol="0">
            <a:spAutoFit/>
          </a:bodyPr>
          <a:lstStyle/>
          <a:p>
            <a:r>
              <a:rPr lang="en-US" b="1" dirty="0">
                <a:solidFill>
                  <a:srgbClr val="FF0000"/>
                </a:solidFill>
              </a:rPr>
              <a:t>solution2</a:t>
            </a:r>
          </a:p>
        </p:txBody>
      </p:sp>
    </p:spTree>
    <p:extLst>
      <p:ext uri="{BB962C8B-B14F-4D97-AF65-F5344CB8AC3E}">
        <p14:creationId xmlns:p14="http://schemas.microsoft.com/office/powerpoint/2010/main" val="97809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2C6E8B-EEE8-02F0-3C9E-E92585C239C4}"/>
              </a:ext>
            </a:extLst>
          </p:cNvPr>
          <p:cNvSpPr>
            <a:spLocks noGrp="1"/>
          </p:cNvSpPr>
          <p:nvPr>
            <p:ph sz="quarter" idx="10"/>
          </p:nvPr>
        </p:nvSpPr>
        <p:spPr/>
        <p:txBody>
          <a:bodyPr/>
          <a:lstStyle/>
          <a:p>
            <a:r>
              <a:rPr lang="en-US" dirty="0"/>
              <a:t>while: Indefinite iteration. Execute a statement repeatedly until a given condition is satisfied.</a:t>
            </a:r>
          </a:p>
          <a:p>
            <a:endParaRPr lang="en-US" dirty="0"/>
          </a:p>
          <a:p>
            <a:br>
              <a:rPr lang="en-US" dirty="0"/>
            </a:br>
            <a:br>
              <a:rPr lang="en-US" dirty="0"/>
            </a:br>
            <a:br>
              <a:rPr lang="en-US" dirty="0"/>
            </a:br>
            <a:endParaRPr lang="en-US" dirty="0"/>
          </a:p>
          <a:p>
            <a:r>
              <a:rPr lang="en-US" dirty="0"/>
              <a:t>pass: The pass statement does nothing. It can be used when a statement is required syntactically  but the program requires no action.</a:t>
            </a:r>
          </a:p>
        </p:txBody>
      </p:sp>
      <p:sp>
        <p:nvSpPr>
          <p:cNvPr id="3" name="Title 2">
            <a:extLst>
              <a:ext uri="{FF2B5EF4-FFF2-40B4-BE49-F238E27FC236}">
                <a16:creationId xmlns:a16="http://schemas.microsoft.com/office/drawing/2014/main" id="{C72F373C-2A72-9475-D3B4-E18F68078BB9}"/>
              </a:ext>
            </a:extLst>
          </p:cNvPr>
          <p:cNvSpPr>
            <a:spLocks noGrp="1"/>
          </p:cNvSpPr>
          <p:nvPr>
            <p:ph type="title"/>
          </p:nvPr>
        </p:nvSpPr>
        <p:spPr/>
        <p:txBody>
          <a:bodyPr/>
          <a:lstStyle/>
          <a:p>
            <a:r>
              <a:rPr lang="en-US" dirty="0"/>
              <a:t>other statements</a:t>
            </a:r>
          </a:p>
        </p:txBody>
      </p:sp>
      <p:sp>
        <p:nvSpPr>
          <p:cNvPr id="4" name="Footer Placeholder 3">
            <a:extLst>
              <a:ext uri="{FF2B5EF4-FFF2-40B4-BE49-F238E27FC236}">
                <a16:creationId xmlns:a16="http://schemas.microsoft.com/office/drawing/2014/main" id="{C3B73BE3-4E3D-3B53-770D-3342B43918EE}"/>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89AE13AD-5523-434F-421D-FEACBAE9408C}"/>
              </a:ext>
            </a:extLst>
          </p:cNvPr>
          <p:cNvSpPr>
            <a:spLocks noGrp="1"/>
          </p:cNvSpPr>
          <p:nvPr>
            <p:ph type="sldNum" sz="quarter" idx="18"/>
          </p:nvPr>
        </p:nvSpPr>
        <p:spPr/>
        <p:txBody>
          <a:bodyPr/>
          <a:lstStyle/>
          <a:p>
            <a:fld id="{E917DE0E-AFB1-41FD-BC35-27DB61CA125F}" type="slidenum">
              <a:rPr lang="en-AU" smtClean="0"/>
              <a:pPr/>
              <a:t>37</a:t>
            </a:fld>
            <a:endParaRPr lang="en-AU" dirty="0"/>
          </a:p>
        </p:txBody>
      </p:sp>
      <p:pic>
        <p:nvPicPr>
          <p:cNvPr id="6" name="Picture 5">
            <a:extLst>
              <a:ext uri="{FF2B5EF4-FFF2-40B4-BE49-F238E27FC236}">
                <a16:creationId xmlns:a16="http://schemas.microsoft.com/office/drawing/2014/main" id="{2F329137-5110-5D44-09F2-7195261FAFF4}"/>
              </a:ext>
            </a:extLst>
          </p:cNvPr>
          <p:cNvPicPr>
            <a:picLocks noChangeAspect="1"/>
          </p:cNvPicPr>
          <p:nvPr/>
        </p:nvPicPr>
        <p:blipFill>
          <a:blip r:embed="rId3"/>
          <a:stretch>
            <a:fillRect/>
          </a:stretch>
        </p:blipFill>
        <p:spPr>
          <a:xfrm>
            <a:off x="3791744" y="1772816"/>
            <a:ext cx="3116289" cy="1350392"/>
          </a:xfrm>
          <a:prstGeom prst="rect">
            <a:avLst/>
          </a:prstGeom>
        </p:spPr>
      </p:pic>
      <p:pic>
        <p:nvPicPr>
          <p:cNvPr id="8" name="Picture 7">
            <a:extLst>
              <a:ext uri="{FF2B5EF4-FFF2-40B4-BE49-F238E27FC236}">
                <a16:creationId xmlns:a16="http://schemas.microsoft.com/office/drawing/2014/main" id="{7CCC9EEE-D23B-E020-553A-B920E4A6C860}"/>
              </a:ext>
            </a:extLst>
          </p:cNvPr>
          <p:cNvPicPr>
            <a:picLocks noChangeAspect="1"/>
          </p:cNvPicPr>
          <p:nvPr/>
        </p:nvPicPr>
        <p:blipFill>
          <a:blip r:embed="rId4"/>
          <a:stretch>
            <a:fillRect/>
          </a:stretch>
        </p:blipFill>
        <p:spPr>
          <a:xfrm>
            <a:off x="1631504" y="3933056"/>
            <a:ext cx="4032448" cy="1798472"/>
          </a:xfrm>
          <a:prstGeom prst="rect">
            <a:avLst/>
          </a:prstGeom>
        </p:spPr>
      </p:pic>
      <p:pic>
        <p:nvPicPr>
          <p:cNvPr id="9" name="Picture 8">
            <a:extLst>
              <a:ext uri="{FF2B5EF4-FFF2-40B4-BE49-F238E27FC236}">
                <a16:creationId xmlns:a16="http://schemas.microsoft.com/office/drawing/2014/main" id="{8F98615A-11EB-2E6B-9869-A982F2DDCE7A}"/>
              </a:ext>
            </a:extLst>
          </p:cNvPr>
          <p:cNvPicPr>
            <a:picLocks noChangeAspect="1"/>
          </p:cNvPicPr>
          <p:nvPr/>
        </p:nvPicPr>
        <p:blipFill>
          <a:blip r:embed="rId5"/>
          <a:stretch>
            <a:fillRect/>
          </a:stretch>
        </p:blipFill>
        <p:spPr>
          <a:xfrm>
            <a:off x="6023992" y="3933057"/>
            <a:ext cx="4032447" cy="1798472"/>
          </a:xfrm>
          <a:prstGeom prst="rect">
            <a:avLst/>
          </a:prstGeom>
        </p:spPr>
      </p:pic>
    </p:spTree>
    <p:extLst>
      <p:ext uri="{BB962C8B-B14F-4D97-AF65-F5344CB8AC3E}">
        <p14:creationId xmlns:p14="http://schemas.microsoft.com/office/powerpoint/2010/main" val="13103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AD717-84C9-FC8C-DA38-6DCEA9D3D1C6}"/>
              </a:ext>
            </a:extLst>
          </p:cNvPr>
          <p:cNvSpPr>
            <a:spLocks noGrp="1"/>
          </p:cNvSpPr>
          <p:nvPr>
            <p:ph sz="quarter" idx="10"/>
          </p:nvPr>
        </p:nvSpPr>
        <p:spPr>
          <a:xfrm>
            <a:off x="695326" y="1448768"/>
            <a:ext cx="9577138" cy="2372667"/>
          </a:xfrm>
        </p:spPr>
        <p:txBody>
          <a:bodyPr/>
          <a:lstStyle/>
          <a:p>
            <a:r>
              <a:rPr lang="en-US" dirty="0"/>
              <a:t>A module is a file containing Python definitions and statements.</a:t>
            </a:r>
          </a:p>
          <a:p>
            <a:r>
              <a:rPr lang="en-US" dirty="0"/>
              <a:t>The file name is the module name with the suffix .</a:t>
            </a:r>
            <a:r>
              <a:rPr lang="en-US" dirty="0" err="1"/>
              <a:t>py</a:t>
            </a:r>
            <a:r>
              <a:rPr lang="en-US" dirty="0"/>
              <a:t> appended.</a:t>
            </a:r>
          </a:p>
          <a:p>
            <a:endParaRPr lang="en-US" dirty="0"/>
          </a:p>
          <a:p>
            <a:r>
              <a:rPr lang="en-US" dirty="0"/>
              <a:t>Why we need to create a script? </a:t>
            </a:r>
          </a:p>
          <a:p>
            <a:r>
              <a:rPr lang="en-US" dirty="0"/>
              <a:t>&gt; If you quit from the Python interpreter and enter it again, the definitions you have made (functions and variables) are lost. Therefore, if you want to write a somewhat longer program, you are better off using a text editor to prepare the input for the interpreter and running it with that file as input instead. </a:t>
            </a:r>
          </a:p>
        </p:txBody>
      </p:sp>
      <p:sp>
        <p:nvSpPr>
          <p:cNvPr id="3" name="Title 2">
            <a:extLst>
              <a:ext uri="{FF2B5EF4-FFF2-40B4-BE49-F238E27FC236}">
                <a16:creationId xmlns:a16="http://schemas.microsoft.com/office/drawing/2014/main" id="{3B3ABDD6-4649-78DB-AEC4-68B0D0C35007}"/>
              </a:ext>
            </a:extLst>
          </p:cNvPr>
          <p:cNvSpPr>
            <a:spLocks noGrp="1"/>
          </p:cNvSpPr>
          <p:nvPr>
            <p:ph type="title"/>
          </p:nvPr>
        </p:nvSpPr>
        <p:spPr/>
        <p:txBody>
          <a:bodyPr/>
          <a:lstStyle/>
          <a:p>
            <a:r>
              <a:rPr lang="en-US" dirty="0"/>
              <a:t>Modules and Packages</a:t>
            </a:r>
          </a:p>
        </p:txBody>
      </p:sp>
      <p:sp>
        <p:nvSpPr>
          <p:cNvPr id="4" name="Footer Placeholder 3">
            <a:extLst>
              <a:ext uri="{FF2B5EF4-FFF2-40B4-BE49-F238E27FC236}">
                <a16:creationId xmlns:a16="http://schemas.microsoft.com/office/drawing/2014/main" id="{5FB94D04-BB5D-F7D0-6362-D0DE1B3F31CD}"/>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A3E275E1-D1B8-D821-BA80-81CA26A46602}"/>
              </a:ext>
            </a:extLst>
          </p:cNvPr>
          <p:cNvSpPr>
            <a:spLocks noGrp="1"/>
          </p:cNvSpPr>
          <p:nvPr>
            <p:ph type="sldNum" sz="quarter" idx="18"/>
          </p:nvPr>
        </p:nvSpPr>
        <p:spPr/>
        <p:txBody>
          <a:bodyPr/>
          <a:lstStyle/>
          <a:p>
            <a:fld id="{E917DE0E-AFB1-41FD-BC35-27DB61CA125F}" type="slidenum">
              <a:rPr lang="en-AU" smtClean="0"/>
              <a:pPr/>
              <a:t>38</a:t>
            </a:fld>
            <a:endParaRPr lang="en-AU" dirty="0"/>
          </a:p>
        </p:txBody>
      </p:sp>
      <p:pic>
        <p:nvPicPr>
          <p:cNvPr id="7" name="Picture 6" descr="A screenshot of a computer program&#10;&#10;Description automatically generated with medium confidence">
            <a:extLst>
              <a:ext uri="{FF2B5EF4-FFF2-40B4-BE49-F238E27FC236}">
                <a16:creationId xmlns:a16="http://schemas.microsoft.com/office/drawing/2014/main" id="{BA031070-4112-7897-16F4-A0658B886718}"/>
              </a:ext>
            </a:extLst>
          </p:cNvPr>
          <p:cNvPicPr>
            <a:picLocks noChangeAspect="1"/>
          </p:cNvPicPr>
          <p:nvPr/>
        </p:nvPicPr>
        <p:blipFill>
          <a:blip r:embed="rId2"/>
          <a:stretch>
            <a:fillRect/>
          </a:stretch>
        </p:blipFill>
        <p:spPr>
          <a:xfrm>
            <a:off x="479376" y="4276817"/>
            <a:ext cx="3672408" cy="2001462"/>
          </a:xfrm>
          <a:prstGeom prst="rect">
            <a:avLst/>
          </a:prstGeom>
        </p:spPr>
      </p:pic>
      <p:pic>
        <p:nvPicPr>
          <p:cNvPr id="8" name="Picture 7">
            <a:extLst>
              <a:ext uri="{FF2B5EF4-FFF2-40B4-BE49-F238E27FC236}">
                <a16:creationId xmlns:a16="http://schemas.microsoft.com/office/drawing/2014/main" id="{1EFB29D6-135D-11E0-D2E8-FF34899EDA60}"/>
              </a:ext>
            </a:extLst>
          </p:cNvPr>
          <p:cNvPicPr>
            <a:picLocks noChangeAspect="1"/>
          </p:cNvPicPr>
          <p:nvPr/>
        </p:nvPicPr>
        <p:blipFill>
          <a:blip r:embed="rId3"/>
          <a:stretch>
            <a:fillRect/>
          </a:stretch>
        </p:blipFill>
        <p:spPr>
          <a:xfrm>
            <a:off x="8688288" y="4175500"/>
            <a:ext cx="2769538" cy="720080"/>
          </a:xfrm>
          <a:prstGeom prst="rect">
            <a:avLst/>
          </a:prstGeom>
        </p:spPr>
      </p:pic>
      <p:pic>
        <p:nvPicPr>
          <p:cNvPr id="9" name="Picture 8">
            <a:extLst>
              <a:ext uri="{FF2B5EF4-FFF2-40B4-BE49-F238E27FC236}">
                <a16:creationId xmlns:a16="http://schemas.microsoft.com/office/drawing/2014/main" id="{001BE054-65E4-FFE3-00C0-7E5960D3E673}"/>
              </a:ext>
            </a:extLst>
          </p:cNvPr>
          <p:cNvPicPr>
            <a:picLocks noChangeAspect="1"/>
          </p:cNvPicPr>
          <p:nvPr/>
        </p:nvPicPr>
        <p:blipFill>
          <a:blip r:embed="rId4"/>
          <a:stretch>
            <a:fillRect/>
          </a:stretch>
        </p:blipFill>
        <p:spPr>
          <a:xfrm>
            <a:off x="8684752" y="5564394"/>
            <a:ext cx="2594290" cy="965076"/>
          </a:xfrm>
          <a:prstGeom prst="rect">
            <a:avLst/>
          </a:prstGeom>
        </p:spPr>
      </p:pic>
      <p:pic>
        <p:nvPicPr>
          <p:cNvPr id="10" name="Picture 9">
            <a:extLst>
              <a:ext uri="{FF2B5EF4-FFF2-40B4-BE49-F238E27FC236}">
                <a16:creationId xmlns:a16="http://schemas.microsoft.com/office/drawing/2014/main" id="{ED72C35A-82B3-A887-DB26-8D755B2FDDE7}"/>
              </a:ext>
            </a:extLst>
          </p:cNvPr>
          <p:cNvPicPr>
            <a:picLocks noChangeAspect="1"/>
          </p:cNvPicPr>
          <p:nvPr/>
        </p:nvPicPr>
        <p:blipFill>
          <a:blip r:embed="rId5"/>
          <a:stretch>
            <a:fillRect/>
          </a:stretch>
        </p:blipFill>
        <p:spPr>
          <a:xfrm>
            <a:off x="4183566" y="4182539"/>
            <a:ext cx="4396747" cy="2453385"/>
          </a:xfrm>
          <a:prstGeom prst="rect">
            <a:avLst/>
          </a:prstGeom>
        </p:spPr>
      </p:pic>
      <p:sp>
        <p:nvSpPr>
          <p:cNvPr id="11" name="TextBox 10">
            <a:extLst>
              <a:ext uri="{FF2B5EF4-FFF2-40B4-BE49-F238E27FC236}">
                <a16:creationId xmlns:a16="http://schemas.microsoft.com/office/drawing/2014/main" id="{F887C869-54FE-F4BD-4074-5C6FF660F836}"/>
              </a:ext>
            </a:extLst>
          </p:cNvPr>
          <p:cNvSpPr txBox="1"/>
          <p:nvPr/>
        </p:nvSpPr>
        <p:spPr>
          <a:xfrm>
            <a:off x="5882443" y="3916242"/>
            <a:ext cx="998991" cy="276999"/>
          </a:xfrm>
          <a:prstGeom prst="rect">
            <a:avLst/>
          </a:prstGeom>
          <a:noFill/>
        </p:spPr>
        <p:txBody>
          <a:bodyPr wrap="none" rtlCol="0">
            <a:spAutoFit/>
          </a:bodyPr>
          <a:lstStyle/>
          <a:p>
            <a:r>
              <a:rPr lang="en-US" sz="1200" b="1" dirty="0"/>
              <a:t>sound/</a:t>
            </a:r>
            <a:r>
              <a:rPr lang="en-US" sz="1200" b="1" u="sng" dirty="0" err="1"/>
              <a:t>a</a:t>
            </a:r>
            <a:r>
              <a:rPr lang="en-US" sz="1200" b="1" dirty="0" err="1"/>
              <a:t>.py</a:t>
            </a:r>
            <a:endParaRPr lang="en-US" sz="1200" b="1" dirty="0"/>
          </a:p>
        </p:txBody>
      </p:sp>
      <p:sp>
        <p:nvSpPr>
          <p:cNvPr id="12" name="TextBox 11">
            <a:extLst>
              <a:ext uri="{FF2B5EF4-FFF2-40B4-BE49-F238E27FC236}">
                <a16:creationId xmlns:a16="http://schemas.microsoft.com/office/drawing/2014/main" id="{97879C85-5306-0BA4-3F81-19F07D4F4F0F}"/>
              </a:ext>
            </a:extLst>
          </p:cNvPr>
          <p:cNvSpPr txBox="1"/>
          <p:nvPr/>
        </p:nvSpPr>
        <p:spPr>
          <a:xfrm>
            <a:off x="9168001" y="3926765"/>
            <a:ext cx="1810111" cy="276999"/>
          </a:xfrm>
          <a:prstGeom prst="rect">
            <a:avLst/>
          </a:prstGeom>
          <a:noFill/>
        </p:spPr>
        <p:txBody>
          <a:bodyPr wrap="none" rtlCol="0">
            <a:spAutoFit/>
          </a:bodyPr>
          <a:lstStyle/>
          <a:p>
            <a:r>
              <a:rPr lang="en-US" sz="1200" b="1" dirty="0"/>
              <a:t>sound/effects/</a:t>
            </a:r>
            <a:r>
              <a:rPr lang="en-US" sz="1200" b="1" u="sng" dirty="0" err="1"/>
              <a:t>echo</a:t>
            </a:r>
            <a:r>
              <a:rPr lang="en-US" sz="1200" b="1" dirty="0" err="1"/>
              <a:t>.py</a:t>
            </a:r>
            <a:endParaRPr lang="en-US" sz="1200" b="1" dirty="0"/>
          </a:p>
        </p:txBody>
      </p:sp>
      <p:sp>
        <p:nvSpPr>
          <p:cNvPr id="13" name="TextBox 12">
            <a:extLst>
              <a:ext uri="{FF2B5EF4-FFF2-40B4-BE49-F238E27FC236}">
                <a16:creationId xmlns:a16="http://schemas.microsoft.com/office/drawing/2014/main" id="{B5F78049-A9F7-BDCE-02A3-86F633E65FF2}"/>
              </a:ext>
            </a:extLst>
          </p:cNvPr>
          <p:cNvSpPr txBox="1"/>
          <p:nvPr/>
        </p:nvSpPr>
        <p:spPr>
          <a:xfrm>
            <a:off x="9075827" y="5277548"/>
            <a:ext cx="1994457" cy="276999"/>
          </a:xfrm>
          <a:prstGeom prst="rect">
            <a:avLst/>
          </a:prstGeom>
          <a:noFill/>
        </p:spPr>
        <p:txBody>
          <a:bodyPr wrap="none" rtlCol="0">
            <a:spAutoFit/>
          </a:bodyPr>
          <a:lstStyle/>
          <a:p>
            <a:r>
              <a:rPr lang="en-US" sz="1200" b="1" dirty="0"/>
              <a:t>sound/effects/</a:t>
            </a:r>
            <a:r>
              <a:rPr lang="en-US" sz="1200" b="1" u="sng" dirty="0" err="1"/>
              <a:t>reverse</a:t>
            </a:r>
            <a:r>
              <a:rPr lang="en-US" sz="1200" b="1" dirty="0" err="1"/>
              <a:t>.py</a:t>
            </a:r>
            <a:endParaRPr lang="en-US" sz="1200" b="1" dirty="0"/>
          </a:p>
        </p:txBody>
      </p:sp>
      <p:sp>
        <p:nvSpPr>
          <p:cNvPr id="14" name="Rectangle 13">
            <a:extLst>
              <a:ext uri="{FF2B5EF4-FFF2-40B4-BE49-F238E27FC236}">
                <a16:creationId xmlns:a16="http://schemas.microsoft.com/office/drawing/2014/main" id="{DAB4872F-0225-184B-D4D8-65D1C575711D}"/>
              </a:ext>
            </a:extLst>
          </p:cNvPr>
          <p:cNvSpPr/>
          <p:nvPr/>
        </p:nvSpPr>
        <p:spPr>
          <a:xfrm>
            <a:off x="8764902" y="1481751"/>
            <a:ext cx="936104" cy="587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a.py</a:t>
            </a:r>
            <a:endParaRPr lang="en-US" dirty="0"/>
          </a:p>
        </p:txBody>
      </p:sp>
      <p:sp>
        <p:nvSpPr>
          <p:cNvPr id="15" name="Rectangle 14">
            <a:extLst>
              <a:ext uri="{FF2B5EF4-FFF2-40B4-BE49-F238E27FC236}">
                <a16:creationId xmlns:a16="http://schemas.microsoft.com/office/drawing/2014/main" id="{A170B168-FF84-077C-26C5-876763E68D5E}"/>
              </a:ext>
            </a:extLst>
          </p:cNvPr>
          <p:cNvSpPr/>
          <p:nvPr/>
        </p:nvSpPr>
        <p:spPr>
          <a:xfrm>
            <a:off x="10206600" y="1103661"/>
            <a:ext cx="1727367" cy="41822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400" dirty="0"/>
              <a:t>effects/</a:t>
            </a:r>
            <a:r>
              <a:rPr lang="en-US" sz="1400" dirty="0" err="1"/>
              <a:t>echo.py</a:t>
            </a:r>
            <a:endParaRPr lang="en-US" sz="1400" dirty="0"/>
          </a:p>
        </p:txBody>
      </p:sp>
      <p:sp>
        <p:nvSpPr>
          <p:cNvPr id="16" name="Rectangle 15">
            <a:extLst>
              <a:ext uri="{FF2B5EF4-FFF2-40B4-BE49-F238E27FC236}">
                <a16:creationId xmlns:a16="http://schemas.microsoft.com/office/drawing/2014/main" id="{3745CDCD-8FD2-6335-FE5B-3E3C02B6CE3E}"/>
              </a:ext>
            </a:extLst>
          </p:cNvPr>
          <p:cNvSpPr/>
          <p:nvPr/>
        </p:nvSpPr>
        <p:spPr>
          <a:xfrm>
            <a:off x="10239532" y="1932493"/>
            <a:ext cx="1727367" cy="41822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400" dirty="0"/>
              <a:t>filters/</a:t>
            </a:r>
            <a:r>
              <a:rPr lang="en-US" sz="1400" dirty="0" err="1"/>
              <a:t>equalizer.py</a:t>
            </a:r>
            <a:endParaRPr lang="en-US" sz="1400" dirty="0"/>
          </a:p>
        </p:txBody>
      </p:sp>
      <p:cxnSp>
        <p:nvCxnSpPr>
          <p:cNvPr id="18" name="Straight Arrow Connector 17">
            <a:extLst>
              <a:ext uri="{FF2B5EF4-FFF2-40B4-BE49-F238E27FC236}">
                <a16:creationId xmlns:a16="http://schemas.microsoft.com/office/drawing/2014/main" id="{4F97ABBC-9692-DA53-74C0-3D8A2B0481D7}"/>
              </a:ext>
            </a:extLst>
          </p:cNvPr>
          <p:cNvCxnSpPr>
            <a:stCxn id="15" idx="1"/>
            <a:endCxn id="14" idx="3"/>
          </p:cNvCxnSpPr>
          <p:nvPr/>
        </p:nvCxnSpPr>
        <p:spPr>
          <a:xfrm flipH="1">
            <a:off x="9701006" y="1312772"/>
            <a:ext cx="505594" cy="462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966753F-C8C7-4B5D-762D-6A5D96357D77}"/>
              </a:ext>
            </a:extLst>
          </p:cNvPr>
          <p:cNvCxnSpPr>
            <a:stCxn id="16" idx="1"/>
            <a:endCxn id="14" idx="3"/>
          </p:cNvCxnSpPr>
          <p:nvPr/>
        </p:nvCxnSpPr>
        <p:spPr>
          <a:xfrm flipH="1" flipV="1">
            <a:off x="9701006" y="1775740"/>
            <a:ext cx="538526" cy="3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4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AA515C-24E8-4BC3-B034-A75E0E2990D7}"/>
              </a:ext>
            </a:extLst>
          </p:cNvPr>
          <p:cNvSpPr>
            <a:spLocks noGrp="1"/>
          </p:cNvSpPr>
          <p:nvPr>
            <p:ph sz="quarter" idx="10"/>
          </p:nvPr>
        </p:nvSpPr>
        <p:spPr/>
        <p:txBody>
          <a:bodyPr/>
          <a:lstStyle/>
          <a:p>
            <a:r>
              <a:rPr lang="en-US" dirty="0" err="1"/>
              <a:t>os</a:t>
            </a:r>
            <a:r>
              <a:rPr lang="en-US" dirty="0"/>
              <a:t>: operating system interface, provides functions for interacting with the OS. </a:t>
            </a:r>
          </a:p>
          <a:p>
            <a:r>
              <a:rPr lang="en-US" dirty="0"/>
              <a:t>glob: provides a function for making file lists from directory searches.</a:t>
            </a:r>
          </a:p>
          <a:p>
            <a:endParaRPr lang="en-US" dirty="0"/>
          </a:p>
        </p:txBody>
      </p:sp>
      <p:sp>
        <p:nvSpPr>
          <p:cNvPr id="3" name="Title 2">
            <a:extLst>
              <a:ext uri="{FF2B5EF4-FFF2-40B4-BE49-F238E27FC236}">
                <a16:creationId xmlns:a16="http://schemas.microsoft.com/office/drawing/2014/main" id="{9375D340-8817-657F-F8C0-0E844039042B}"/>
              </a:ext>
            </a:extLst>
          </p:cNvPr>
          <p:cNvSpPr>
            <a:spLocks noGrp="1"/>
          </p:cNvSpPr>
          <p:nvPr>
            <p:ph type="title"/>
          </p:nvPr>
        </p:nvSpPr>
        <p:spPr/>
        <p:txBody>
          <a:bodyPr/>
          <a:lstStyle/>
          <a:p>
            <a:r>
              <a:rPr lang="en-US" dirty="0"/>
              <a:t>Standard Library</a:t>
            </a:r>
          </a:p>
        </p:txBody>
      </p:sp>
      <p:sp>
        <p:nvSpPr>
          <p:cNvPr id="4" name="Footer Placeholder 3">
            <a:extLst>
              <a:ext uri="{FF2B5EF4-FFF2-40B4-BE49-F238E27FC236}">
                <a16:creationId xmlns:a16="http://schemas.microsoft.com/office/drawing/2014/main" id="{5213A8D3-70BE-7560-FD82-9460B35AD543}"/>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936A5ADA-1510-3F4B-8646-5E2E3C152E5B}"/>
              </a:ext>
            </a:extLst>
          </p:cNvPr>
          <p:cNvSpPr>
            <a:spLocks noGrp="1"/>
          </p:cNvSpPr>
          <p:nvPr>
            <p:ph type="sldNum" sz="quarter" idx="18"/>
          </p:nvPr>
        </p:nvSpPr>
        <p:spPr/>
        <p:txBody>
          <a:bodyPr/>
          <a:lstStyle/>
          <a:p>
            <a:fld id="{E917DE0E-AFB1-41FD-BC35-27DB61CA125F}" type="slidenum">
              <a:rPr lang="en-AU" smtClean="0"/>
              <a:pPr/>
              <a:t>39</a:t>
            </a:fld>
            <a:endParaRPr lang="en-AU" dirty="0"/>
          </a:p>
        </p:txBody>
      </p:sp>
      <p:pic>
        <p:nvPicPr>
          <p:cNvPr id="7" name="Picture 6" descr="A screen shot of a computer&#10;&#10;Description automatically generated with medium confidence">
            <a:extLst>
              <a:ext uri="{FF2B5EF4-FFF2-40B4-BE49-F238E27FC236}">
                <a16:creationId xmlns:a16="http://schemas.microsoft.com/office/drawing/2014/main" id="{6EF55FFF-ECAA-D392-500E-7C9E09A49362}"/>
              </a:ext>
            </a:extLst>
          </p:cNvPr>
          <p:cNvPicPr>
            <a:picLocks noChangeAspect="1"/>
          </p:cNvPicPr>
          <p:nvPr/>
        </p:nvPicPr>
        <p:blipFill>
          <a:blip r:embed="rId2"/>
          <a:stretch>
            <a:fillRect/>
          </a:stretch>
        </p:blipFill>
        <p:spPr>
          <a:xfrm>
            <a:off x="2639616" y="2079517"/>
            <a:ext cx="6468380" cy="4501283"/>
          </a:xfrm>
          <a:prstGeom prst="rect">
            <a:avLst/>
          </a:prstGeom>
        </p:spPr>
      </p:pic>
    </p:spTree>
    <p:extLst>
      <p:ext uri="{BB962C8B-B14F-4D97-AF65-F5344CB8AC3E}">
        <p14:creationId xmlns:p14="http://schemas.microsoft.com/office/powerpoint/2010/main" val="321540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E2182EE-B0DF-2EB7-C8A2-F0655B0191BD}"/>
              </a:ext>
            </a:extLst>
          </p:cNvPr>
          <p:cNvSpPr>
            <a:spLocks noGrp="1"/>
          </p:cNvSpPr>
          <p:nvPr>
            <p:ph sz="quarter" idx="10"/>
          </p:nvPr>
        </p:nvSpPr>
        <p:spPr>
          <a:xfrm>
            <a:off x="695326" y="2030400"/>
            <a:ext cx="9577138" cy="4422936"/>
          </a:xfrm>
        </p:spPr>
        <p:txBody>
          <a:bodyPr/>
          <a:lstStyle/>
          <a:p>
            <a:pPr marL="285750" indent="-285750">
              <a:buFontTx/>
              <a:buChar char="-"/>
            </a:pPr>
            <a:r>
              <a:rPr lang="en-US" dirty="0"/>
              <a:t>Easy-of-use</a:t>
            </a:r>
            <a:r>
              <a:rPr lang="en-US" b="0" dirty="0"/>
              <a:t>: great readability and straightforward syntax</a:t>
            </a:r>
            <a:endParaRPr lang="en-US" dirty="0"/>
          </a:p>
          <a:p>
            <a:pPr marL="285750" indent="-285750">
              <a:buFontTx/>
              <a:buChar char="-"/>
            </a:pPr>
            <a:r>
              <a:rPr lang="en-US" dirty="0"/>
              <a:t>Large and active community:</a:t>
            </a:r>
            <a:r>
              <a:rPr lang="en-US" b="0" dirty="0"/>
              <a:t> a vast community such as scientific computing, machine learning, and web development etc.</a:t>
            </a:r>
          </a:p>
          <a:p>
            <a:pPr marL="465750" lvl="2" indent="-285750">
              <a:buFontTx/>
              <a:buChar char="-"/>
            </a:pPr>
            <a:r>
              <a:rPr lang="en-US" dirty="0"/>
              <a:t>Easily get helps via  online communities such as Stack overflow, Reddit, </a:t>
            </a:r>
            <a:r>
              <a:rPr lang="en-US" dirty="0" err="1"/>
              <a:t>StackExchange</a:t>
            </a:r>
            <a:r>
              <a:rPr lang="en-US" dirty="0"/>
              <a:t>.</a:t>
            </a:r>
            <a:br>
              <a:rPr lang="en-US" dirty="0"/>
            </a:br>
            <a:br>
              <a:rPr lang="en-US" dirty="0"/>
            </a:br>
            <a:br>
              <a:rPr lang="en-US" dirty="0"/>
            </a:br>
            <a:endParaRPr lang="en-US" b="0" dirty="0"/>
          </a:p>
          <a:p>
            <a:pPr marL="285750" indent="-285750">
              <a:buFontTx/>
              <a:buChar char="-"/>
            </a:pPr>
            <a:r>
              <a:rPr lang="en-US" dirty="0"/>
              <a:t>Extensive third-party packages: </a:t>
            </a:r>
            <a:r>
              <a:rPr lang="en-US" b="0" dirty="0"/>
              <a:t>a rich ecosystem of libraries (further installations are required)</a:t>
            </a:r>
          </a:p>
          <a:p>
            <a:pPr marL="465750" lvl="2" indent="-285750">
              <a:buFontTx/>
              <a:buChar char="-"/>
            </a:pPr>
            <a:r>
              <a:rPr lang="en-US" b="0" dirty="0"/>
              <a:t>The </a:t>
            </a:r>
            <a:r>
              <a:rPr lang="en-US" b="1" dirty="0"/>
              <a:t>Python Package Index (</a:t>
            </a:r>
            <a:r>
              <a:rPr lang="en-US" b="1" dirty="0" err="1"/>
              <a:t>PyPI</a:t>
            </a:r>
            <a:r>
              <a:rPr lang="en-US" b="1" dirty="0"/>
              <a:t>)</a:t>
            </a:r>
            <a:r>
              <a:rPr lang="en-US" dirty="0"/>
              <a:t>, the official third-party software repository for Python, provides more than 450,000 Python packages.</a:t>
            </a:r>
            <a:endParaRPr lang="en-US" b="0" dirty="0"/>
          </a:p>
          <a:p>
            <a:pPr marL="465750" lvl="2" indent="-285750">
              <a:buFontTx/>
              <a:buChar char="-"/>
            </a:pPr>
            <a:r>
              <a:rPr lang="en-US" b="1" dirty="0"/>
              <a:t>Pandas</a:t>
            </a:r>
            <a:r>
              <a:rPr lang="en-US" dirty="0"/>
              <a:t> for data manipulation and analysis, </a:t>
            </a:r>
            <a:r>
              <a:rPr lang="en-US" b="1" dirty="0"/>
              <a:t>Scikit-learn</a:t>
            </a:r>
            <a:r>
              <a:rPr lang="en-US" dirty="0"/>
              <a:t> for machine learning, </a:t>
            </a:r>
            <a:r>
              <a:rPr lang="en-US" b="1" dirty="0"/>
              <a:t>NumPy</a:t>
            </a:r>
            <a:r>
              <a:rPr lang="en-US" dirty="0"/>
              <a:t> and </a:t>
            </a:r>
            <a:r>
              <a:rPr lang="en-US" b="1" dirty="0" err="1"/>
              <a:t>Scipy</a:t>
            </a:r>
            <a:r>
              <a:rPr lang="en-US" dirty="0"/>
              <a:t> for mathematical and scientific computing, and </a:t>
            </a:r>
            <a:r>
              <a:rPr lang="en-US" b="1" dirty="0" err="1"/>
              <a:t>Pytorch</a:t>
            </a:r>
            <a:r>
              <a:rPr lang="en-US" dirty="0"/>
              <a:t> for deep learning</a:t>
            </a:r>
          </a:p>
        </p:txBody>
      </p:sp>
      <p:sp>
        <p:nvSpPr>
          <p:cNvPr id="7" name="Title 6">
            <a:extLst>
              <a:ext uri="{FF2B5EF4-FFF2-40B4-BE49-F238E27FC236}">
                <a16:creationId xmlns:a16="http://schemas.microsoft.com/office/drawing/2014/main" id="{029A40C9-1CC3-2550-A85D-64F8ED94E1B7}"/>
              </a:ext>
            </a:extLst>
          </p:cNvPr>
          <p:cNvSpPr>
            <a:spLocks noGrp="1"/>
          </p:cNvSpPr>
          <p:nvPr>
            <p:ph type="title"/>
          </p:nvPr>
        </p:nvSpPr>
        <p:spPr/>
        <p:txBody>
          <a:bodyPr/>
          <a:lstStyle/>
          <a:p>
            <a:r>
              <a:rPr lang="en-AU" dirty="0"/>
              <a:t>What’s Python?</a:t>
            </a:r>
            <a:endParaRPr lang="en-US" dirty="0"/>
          </a:p>
        </p:txBody>
      </p:sp>
      <p:sp>
        <p:nvSpPr>
          <p:cNvPr id="4" name="Footer Placeholder 3">
            <a:extLst>
              <a:ext uri="{FF2B5EF4-FFF2-40B4-BE49-F238E27FC236}">
                <a16:creationId xmlns:a16="http://schemas.microsoft.com/office/drawing/2014/main" id="{D2761825-2643-D019-069B-3867ACE4D9A5}"/>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36339EDB-D704-C460-F6B8-9D8908AECBDD}"/>
              </a:ext>
            </a:extLst>
          </p:cNvPr>
          <p:cNvSpPr>
            <a:spLocks noGrp="1"/>
          </p:cNvSpPr>
          <p:nvPr>
            <p:ph type="sldNum" sz="quarter" idx="18"/>
          </p:nvPr>
        </p:nvSpPr>
        <p:spPr/>
        <p:txBody>
          <a:bodyPr/>
          <a:lstStyle/>
          <a:p>
            <a:fld id="{E917DE0E-AFB1-41FD-BC35-27DB61CA125F}" type="slidenum">
              <a:rPr lang="en-AU" smtClean="0"/>
              <a:pPr/>
              <a:t>4</a:t>
            </a:fld>
            <a:endParaRPr lang="en-AU" dirty="0"/>
          </a:p>
        </p:txBody>
      </p:sp>
      <p:sp>
        <p:nvSpPr>
          <p:cNvPr id="2" name="Text Placeholder 1">
            <a:extLst>
              <a:ext uri="{FF2B5EF4-FFF2-40B4-BE49-F238E27FC236}">
                <a16:creationId xmlns:a16="http://schemas.microsoft.com/office/drawing/2014/main" id="{313793D8-3492-7F1A-6B36-7601F36AEFEC}"/>
              </a:ext>
            </a:extLst>
          </p:cNvPr>
          <p:cNvSpPr>
            <a:spLocks noGrp="1"/>
          </p:cNvSpPr>
          <p:nvPr>
            <p:ph type="body" sz="quarter" idx="31"/>
          </p:nvPr>
        </p:nvSpPr>
        <p:spPr/>
        <p:txBody>
          <a:bodyPr/>
          <a:lstStyle/>
          <a:p>
            <a:r>
              <a:rPr lang="en-US" dirty="0"/>
              <a:t>Why Python over other languages?</a:t>
            </a:r>
          </a:p>
        </p:txBody>
      </p:sp>
      <p:grpSp>
        <p:nvGrpSpPr>
          <p:cNvPr id="3" name="Group 2">
            <a:extLst>
              <a:ext uri="{FF2B5EF4-FFF2-40B4-BE49-F238E27FC236}">
                <a16:creationId xmlns:a16="http://schemas.microsoft.com/office/drawing/2014/main" id="{C034E5B6-60F4-2874-04B2-9AC8031CBD48}"/>
              </a:ext>
            </a:extLst>
          </p:cNvPr>
          <p:cNvGrpSpPr/>
          <p:nvPr/>
        </p:nvGrpSpPr>
        <p:grpSpPr>
          <a:xfrm>
            <a:off x="2665232" y="3374157"/>
            <a:ext cx="4820261" cy="561072"/>
            <a:chOff x="1423121" y="3377783"/>
            <a:chExt cx="7240761" cy="842816"/>
          </a:xfrm>
        </p:grpSpPr>
        <p:pic>
          <p:nvPicPr>
            <p:cNvPr id="9" name="Picture 8">
              <a:extLst>
                <a:ext uri="{FF2B5EF4-FFF2-40B4-BE49-F238E27FC236}">
                  <a16:creationId xmlns:a16="http://schemas.microsoft.com/office/drawing/2014/main" id="{F60E5D9A-525B-830E-F05E-8A60E5AC522C}"/>
                </a:ext>
              </a:extLst>
            </p:cNvPr>
            <p:cNvPicPr>
              <a:picLocks noChangeAspect="1"/>
            </p:cNvPicPr>
            <p:nvPr/>
          </p:nvPicPr>
          <p:blipFill>
            <a:blip r:embed="rId2"/>
            <a:stretch>
              <a:fillRect/>
            </a:stretch>
          </p:blipFill>
          <p:spPr>
            <a:xfrm>
              <a:off x="1423121" y="3540432"/>
              <a:ext cx="2674589" cy="522381"/>
            </a:xfrm>
            <a:prstGeom prst="rect">
              <a:avLst/>
            </a:prstGeom>
          </p:spPr>
        </p:pic>
        <p:pic>
          <p:nvPicPr>
            <p:cNvPr id="10" name="Picture 9">
              <a:extLst>
                <a:ext uri="{FF2B5EF4-FFF2-40B4-BE49-F238E27FC236}">
                  <a16:creationId xmlns:a16="http://schemas.microsoft.com/office/drawing/2014/main" id="{191AA846-C15D-FBDE-1784-120CBB9686BF}"/>
                </a:ext>
              </a:extLst>
            </p:cNvPr>
            <p:cNvPicPr>
              <a:picLocks noChangeAspect="1"/>
            </p:cNvPicPr>
            <p:nvPr/>
          </p:nvPicPr>
          <p:blipFill>
            <a:blip r:embed="rId3"/>
            <a:stretch>
              <a:fillRect/>
            </a:stretch>
          </p:blipFill>
          <p:spPr>
            <a:xfrm>
              <a:off x="7825930" y="3382647"/>
              <a:ext cx="837952" cy="837952"/>
            </a:xfrm>
            <a:prstGeom prst="rect">
              <a:avLst/>
            </a:prstGeom>
          </p:spPr>
        </p:pic>
        <p:pic>
          <p:nvPicPr>
            <p:cNvPr id="11" name="Picture 10">
              <a:extLst>
                <a:ext uri="{FF2B5EF4-FFF2-40B4-BE49-F238E27FC236}">
                  <a16:creationId xmlns:a16="http://schemas.microsoft.com/office/drawing/2014/main" id="{A5C36321-6B94-0568-FF74-490D73F11170}"/>
                </a:ext>
              </a:extLst>
            </p:cNvPr>
            <p:cNvPicPr>
              <a:picLocks noChangeAspect="1"/>
            </p:cNvPicPr>
            <p:nvPr/>
          </p:nvPicPr>
          <p:blipFill>
            <a:blip r:embed="rId4"/>
            <a:stretch>
              <a:fillRect/>
            </a:stretch>
          </p:blipFill>
          <p:spPr>
            <a:xfrm>
              <a:off x="4585051" y="3377783"/>
              <a:ext cx="2747117" cy="631837"/>
            </a:xfrm>
            <a:prstGeom prst="rect">
              <a:avLst/>
            </a:prstGeom>
          </p:spPr>
        </p:pic>
      </p:grpSp>
      <p:grpSp>
        <p:nvGrpSpPr>
          <p:cNvPr id="6" name="Group 5">
            <a:extLst>
              <a:ext uri="{FF2B5EF4-FFF2-40B4-BE49-F238E27FC236}">
                <a16:creationId xmlns:a16="http://schemas.microsoft.com/office/drawing/2014/main" id="{565AE299-30C9-E8D5-C55F-DD659D28EB00}"/>
              </a:ext>
            </a:extLst>
          </p:cNvPr>
          <p:cNvGrpSpPr/>
          <p:nvPr/>
        </p:nvGrpSpPr>
        <p:grpSpPr>
          <a:xfrm>
            <a:off x="2542967" y="5804012"/>
            <a:ext cx="4663608" cy="457371"/>
            <a:chOff x="1432392" y="5534720"/>
            <a:chExt cx="7354074" cy="721231"/>
          </a:xfrm>
        </p:grpSpPr>
        <p:pic>
          <p:nvPicPr>
            <p:cNvPr id="12" name="Picture 11">
              <a:extLst>
                <a:ext uri="{FF2B5EF4-FFF2-40B4-BE49-F238E27FC236}">
                  <a16:creationId xmlns:a16="http://schemas.microsoft.com/office/drawing/2014/main" id="{AEC07B65-0774-55A7-6634-A0158D315106}"/>
                </a:ext>
              </a:extLst>
            </p:cNvPr>
            <p:cNvPicPr>
              <a:picLocks noChangeAspect="1"/>
            </p:cNvPicPr>
            <p:nvPr/>
          </p:nvPicPr>
          <p:blipFill>
            <a:blip r:embed="rId5"/>
            <a:stretch>
              <a:fillRect/>
            </a:stretch>
          </p:blipFill>
          <p:spPr>
            <a:xfrm>
              <a:off x="1432392" y="5536145"/>
              <a:ext cx="1784642" cy="719806"/>
            </a:xfrm>
            <a:prstGeom prst="rect">
              <a:avLst/>
            </a:prstGeom>
          </p:spPr>
        </p:pic>
        <p:pic>
          <p:nvPicPr>
            <p:cNvPr id="13" name="Picture 12">
              <a:extLst>
                <a:ext uri="{FF2B5EF4-FFF2-40B4-BE49-F238E27FC236}">
                  <a16:creationId xmlns:a16="http://schemas.microsoft.com/office/drawing/2014/main" id="{DEC1B397-AED2-06A2-B2E0-6C09D1745817}"/>
                </a:ext>
              </a:extLst>
            </p:cNvPr>
            <p:cNvPicPr>
              <a:picLocks noChangeAspect="1"/>
            </p:cNvPicPr>
            <p:nvPr/>
          </p:nvPicPr>
          <p:blipFill>
            <a:blip r:embed="rId6"/>
            <a:stretch>
              <a:fillRect/>
            </a:stretch>
          </p:blipFill>
          <p:spPr>
            <a:xfrm>
              <a:off x="7485493" y="5536992"/>
              <a:ext cx="1300973" cy="700357"/>
            </a:xfrm>
            <a:prstGeom prst="rect">
              <a:avLst/>
            </a:prstGeom>
          </p:spPr>
        </p:pic>
        <p:pic>
          <p:nvPicPr>
            <p:cNvPr id="15" name="Picture 14">
              <a:extLst>
                <a:ext uri="{FF2B5EF4-FFF2-40B4-BE49-F238E27FC236}">
                  <a16:creationId xmlns:a16="http://schemas.microsoft.com/office/drawing/2014/main" id="{163603B0-68C9-8603-733B-CC3E261E8F9E}"/>
                </a:ext>
              </a:extLst>
            </p:cNvPr>
            <p:cNvPicPr>
              <a:picLocks noChangeAspect="1"/>
            </p:cNvPicPr>
            <p:nvPr/>
          </p:nvPicPr>
          <p:blipFill>
            <a:blip r:embed="rId7"/>
            <a:stretch>
              <a:fillRect/>
            </a:stretch>
          </p:blipFill>
          <p:spPr>
            <a:xfrm>
              <a:off x="6578342" y="5534720"/>
              <a:ext cx="582866" cy="704903"/>
            </a:xfrm>
            <a:prstGeom prst="rect">
              <a:avLst/>
            </a:prstGeom>
          </p:spPr>
        </p:pic>
        <p:pic>
          <p:nvPicPr>
            <p:cNvPr id="16" name="Picture 15">
              <a:extLst>
                <a:ext uri="{FF2B5EF4-FFF2-40B4-BE49-F238E27FC236}">
                  <a16:creationId xmlns:a16="http://schemas.microsoft.com/office/drawing/2014/main" id="{7C91FB7F-6472-CF77-3F38-B4195E2EDE9F}"/>
                </a:ext>
              </a:extLst>
            </p:cNvPr>
            <p:cNvPicPr>
              <a:picLocks noChangeAspect="1"/>
            </p:cNvPicPr>
            <p:nvPr/>
          </p:nvPicPr>
          <p:blipFill>
            <a:blip r:embed="rId8"/>
            <a:stretch>
              <a:fillRect/>
            </a:stretch>
          </p:blipFill>
          <p:spPr>
            <a:xfrm>
              <a:off x="3555485" y="5551048"/>
              <a:ext cx="1566451" cy="704903"/>
            </a:xfrm>
            <a:prstGeom prst="rect">
              <a:avLst/>
            </a:prstGeom>
          </p:spPr>
        </p:pic>
        <p:pic>
          <p:nvPicPr>
            <p:cNvPr id="17" name="Picture 16">
              <a:extLst>
                <a:ext uri="{FF2B5EF4-FFF2-40B4-BE49-F238E27FC236}">
                  <a16:creationId xmlns:a16="http://schemas.microsoft.com/office/drawing/2014/main" id="{8AD9A4F0-8506-49F7-C56F-2B876107E403}"/>
                </a:ext>
              </a:extLst>
            </p:cNvPr>
            <p:cNvPicPr>
              <a:picLocks noChangeAspect="1"/>
            </p:cNvPicPr>
            <p:nvPr/>
          </p:nvPicPr>
          <p:blipFill>
            <a:blip r:embed="rId9"/>
            <a:stretch>
              <a:fillRect/>
            </a:stretch>
          </p:blipFill>
          <p:spPr>
            <a:xfrm>
              <a:off x="5460388" y="5534720"/>
              <a:ext cx="704903" cy="704903"/>
            </a:xfrm>
            <a:prstGeom prst="rect">
              <a:avLst/>
            </a:prstGeom>
          </p:spPr>
        </p:pic>
      </p:grpSp>
    </p:spTree>
    <p:extLst>
      <p:ext uri="{BB962C8B-B14F-4D97-AF65-F5344CB8AC3E}">
        <p14:creationId xmlns:p14="http://schemas.microsoft.com/office/powerpoint/2010/main" val="33989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58BF58-DA6C-0E09-ABCB-E15C3E0AF9F3}"/>
              </a:ext>
            </a:extLst>
          </p:cNvPr>
          <p:cNvSpPr>
            <a:spLocks noGrp="1"/>
          </p:cNvSpPr>
          <p:nvPr>
            <p:ph sz="quarter" idx="10"/>
          </p:nvPr>
        </p:nvSpPr>
        <p:spPr/>
        <p:txBody>
          <a:bodyPr/>
          <a:lstStyle/>
          <a:p>
            <a:r>
              <a:rPr lang="en-US" dirty="0"/>
              <a:t>Requirements:</a:t>
            </a:r>
            <a:br>
              <a:rPr lang="en-US" dirty="0"/>
            </a:br>
            <a:br>
              <a:rPr lang="en-US" dirty="0"/>
            </a:br>
            <a:r>
              <a:rPr lang="en-US" dirty="0"/>
              <a:t>- a clinical trial inflammation data (csv); 60 arthritis patients for 40 days</a:t>
            </a:r>
          </a:p>
          <a:p>
            <a:r>
              <a:rPr lang="en-US" dirty="0"/>
              <a:t>- a library called NumPy, Numerical Python, for slicing and </a:t>
            </a:r>
            <a:r>
              <a:rPr lang="en-US" dirty="0" err="1"/>
              <a:t>analysing</a:t>
            </a:r>
            <a:r>
              <a:rPr lang="en-US" dirty="0"/>
              <a:t> data</a:t>
            </a:r>
            <a:br>
              <a:rPr lang="en-US" dirty="0"/>
            </a:br>
            <a:endParaRPr lang="en-US" dirty="0"/>
          </a:p>
          <a:p>
            <a:r>
              <a:rPr lang="en-US" dirty="0"/>
              <a:t>Q14. How to get “MIN/MAX/MEAN/STD” per patient or per day across all days</a:t>
            </a:r>
            <a:br>
              <a:rPr lang="en-US" dirty="0"/>
            </a:br>
            <a:r>
              <a:rPr lang="en-US" dirty="0"/>
              <a:t>or all patients?</a:t>
            </a:r>
          </a:p>
        </p:txBody>
      </p:sp>
      <p:sp>
        <p:nvSpPr>
          <p:cNvPr id="3" name="Title 2">
            <a:extLst>
              <a:ext uri="{FF2B5EF4-FFF2-40B4-BE49-F238E27FC236}">
                <a16:creationId xmlns:a16="http://schemas.microsoft.com/office/drawing/2014/main" id="{655A93E7-2DC8-3B0F-B834-02123E4B76C8}"/>
              </a:ext>
            </a:extLst>
          </p:cNvPr>
          <p:cNvSpPr>
            <a:spLocks noGrp="1"/>
          </p:cNvSpPr>
          <p:nvPr>
            <p:ph type="title"/>
          </p:nvPr>
        </p:nvSpPr>
        <p:spPr/>
        <p:txBody>
          <a:bodyPr/>
          <a:lstStyle/>
          <a:p>
            <a:r>
              <a:rPr lang="en-US" dirty="0" err="1"/>
              <a:t>Analysing</a:t>
            </a:r>
            <a:r>
              <a:rPr lang="en-US" dirty="0"/>
              <a:t> Patient Data</a:t>
            </a:r>
          </a:p>
        </p:txBody>
      </p:sp>
      <p:sp>
        <p:nvSpPr>
          <p:cNvPr id="4" name="Footer Placeholder 3">
            <a:extLst>
              <a:ext uri="{FF2B5EF4-FFF2-40B4-BE49-F238E27FC236}">
                <a16:creationId xmlns:a16="http://schemas.microsoft.com/office/drawing/2014/main" id="{377555C1-CA9E-5411-EA82-E7E18D7AF3C8}"/>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A6ABD72-2039-4837-CFBE-D89C1ED2FFF0}"/>
              </a:ext>
            </a:extLst>
          </p:cNvPr>
          <p:cNvSpPr>
            <a:spLocks noGrp="1"/>
          </p:cNvSpPr>
          <p:nvPr>
            <p:ph type="sldNum" sz="quarter" idx="18"/>
          </p:nvPr>
        </p:nvSpPr>
        <p:spPr/>
        <p:txBody>
          <a:bodyPr/>
          <a:lstStyle/>
          <a:p>
            <a:fld id="{E917DE0E-AFB1-41FD-BC35-27DB61CA125F}" type="slidenum">
              <a:rPr lang="en-AU" smtClean="0"/>
              <a:pPr/>
              <a:t>40</a:t>
            </a:fld>
            <a:endParaRPr lang="en-AU" dirty="0"/>
          </a:p>
        </p:txBody>
      </p:sp>
      <p:sp>
        <p:nvSpPr>
          <p:cNvPr id="6" name="TextBox 5">
            <a:extLst>
              <a:ext uri="{FF2B5EF4-FFF2-40B4-BE49-F238E27FC236}">
                <a16:creationId xmlns:a16="http://schemas.microsoft.com/office/drawing/2014/main" id="{9C5C3BE8-315E-7B69-2500-E91369CF1E3D}"/>
              </a:ext>
            </a:extLst>
          </p:cNvPr>
          <p:cNvSpPr txBox="1"/>
          <p:nvPr/>
        </p:nvSpPr>
        <p:spPr>
          <a:xfrm>
            <a:off x="191344" y="6192989"/>
            <a:ext cx="4809330" cy="246221"/>
          </a:xfrm>
          <a:prstGeom prst="rect">
            <a:avLst/>
          </a:prstGeom>
          <a:noFill/>
        </p:spPr>
        <p:txBody>
          <a:bodyPr wrap="none" rtlCol="0">
            <a:spAutoFit/>
          </a:bodyPr>
          <a:lstStyle/>
          <a:p>
            <a:r>
              <a:rPr lang="en-US" sz="1000" dirty="0"/>
              <a:t>https://</a:t>
            </a:r>
            <a:r>
              <a:rPr lang="en-US" sz="1000" dirty="0" err="1"/>
              <a:t>swcarpentry.github.io</a:t>
            </a:r>
            <a:r>
              <a:rPr lang="en-US" sz="1000" dirty="0"/>
              <a:t>/python-novice-inflammation/instructor/02-numpy.html</a:t>
            </a:r>
          </a:p>
        </p:txBody>
      </p:sp>
      <p:sp>
        <p:nvSpPr>
          <p:cNvPr id="8" name="AutoShape 2" descr="'data' is a 3 by 3 numpy array containing row 0: ['A', 'B', 'C'], row 1: ['D', 'E', 'F'], androw 2: ['G', 'H', 'I']. Starting in the upper left hand corner, data[0, 0] = 'A', data[0, 1] = 'B',data[0, 2] = 'C', data[1, 0] = 'D', data[1, 1] = 'E', data[1, 2] = 'F', data[2, 0] = 'G',data[2, 1] = 'H', and data[2, 2] = 'I',in the bottom right hand corner.">
            <a:extLst>
              <a:ext uri="{FF2B5EF4-FFF2-40B4-BE49-F238E27FC236}">
                <a16:creationId xmlns:a16="http://schemas.microsoft.com/office/drawing/2014/main" id="{D998F9CD-B50A-C31B-1015-43721F165B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Content Placeholder 6" descr="A picture containing screenshot, rectangle, square, frame&#10;&#10;Description automatically generated">
            <a:extLst>
              <a:ext uri="{FF2B5EF4-FFF2-40B4-BE49-F238E27FC236}">
                <a16:creationId xmlns:a16="http://schemas.microsoft.com/office/drawing/2014/main" id="{86EB8F4F-B8B8-BFD4-36EE-631AC0C3109F}"/>
              </a:ext>
            </a:extLst>
          </p:cNvPr>
          <p:cNvPicPr>
            <a:picLocks noChangeAspect="1"/>
          </p:cNvPicPr>
          <p:nvPr/>
        </p:nvPicPr>
        <p:blipFill>
          <a:blip r:embed="rId2"/>
          <a:stretch>
            <a:fillRect/>
          </a:stretch>
        </p:blipFill>
        <p:spPr>
          <a:xfrm>
            <a:off x="7680176" y="998488"/>
            <a:ext cx="3744416" cy="5747845"/>
          </a:xfrm>
          <a:prstGeom prst="rect">
            <a:avLst/>
          </a:prstGeom>
        </p:spPr>
      </p:pic>
      <p:pic>
        <p:nvPicPr>
          <p:cNvPr id="10" name="Picture 9">
            <a:extLst>
              <a:ext uri="{FF2B5EF4-FFF2-40B4-BE49-F238E27FC236}">
                <a16:creationId xmlns:a16="http://schemas.microsoft.com/office/drawing/2014/main" id="{1E8A4B21-576B-7EFD-6387-A60AD8D2AF6E}"/>
              </a:ext>
            </a:extLst>
          </p:cNvPr>
          <p:cNvPicPr>
            <a:picLocks noChangeAspect="1"/>
          </p:cNvPicPr>
          <p:nvPr/>
        </p:nvPicPr>
        <p:blipFill>
          <a:blip r:embed="rId3"/>
          <a:stretch>
            <a:fillRect/>
          </a:stretch>
        </p:blipFill>
        <p:spPr>
          <a:xfrm>
            <a:off x="2055265" y="3342526"/>
            <a:ext cx="4909023" cy="3112826"/>
          </a:xfrm>
          <a:prstGeom prst="rect">
            <a:avLst/>
          </a:prstGeom>
        </p:spPr>
      </p:pic>
      <p:pic>
        <p:nvPicPr>
          <p:cNvPr id="11" name="Picture 10">
            <a:extLst>
              <a:ext uri="{FF2B5EF4-FFF2-40B4-BE49-F238E27FC236}">
                <a16:creationId xmlns:a16="http://schemas.microsoft.com/office/drawing/2014/main" id="{642A18DF-7CD9-2B33-7552-F656717ABAA9}"/>
              </a:ext>
            </a:extLst>
          </p:cNvPr>
          <p:cNvPicPr>
            <a:picLocks noChangeAspect="1"/>
          </p:cNvPicPr>
          <p:nvPr/>
        </p:nvPicPr>
        <p:blipFill>
          <a:blip r:embed="rId4"/>
          <a:stretch>
            <a:fillRect/>
          </a:stretch>
        </p:blipFill>
        <p:spPr>
          <a:xfrm>
            <a:off x="6232635" y="668749"/>
            <a:ext cx="1493649" cy="672143"/>
          </a:xfrm>
          <a:prstGeom prst="rect">
            <a:avLst/>
          </a:prstGeom>
        </p:spPr>
      </p:pic>
    </p:spTree>
    <p:extLst>
      <p:ext uri="{BB962C8B-B14F-4D97-AF65-F5344CB8AC3E}">
        <p14:creationId xmlns:p14="http://schemas.microsoft.com/office/powerpoint/2010/main" val="166569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F88D3D-2B2D-A010-B47B-BB016A656963}"/>
              </a:ext>
            </a:extLst>
          </p:cNvPr>
          <p:cNvSpPr>
            <a:spLocks noGrp="1"/>
          </p:cNvSpPr>
          <p:nvPr>
            <p:ph sz="quarter" idx="10"/>
          </p:nvPr>
        </p:nvSpPr>
        <p:spPr/>
        <p:txBody>
          <a:bodyPr/>
          <a:lstStyle/>
          <a:p>
            <a:r>
              <a:rPr lang="en-US" dirty="0"/>
              <a:t>a popular Python library used for creating data </a:t>
            </a:r>
            <a:r>
              <a:rPr lang="en-US" dirty="0" err="1"/>
              <a:t>visualisations</a:t>
            </a:r>
            <a:r>
              <a:rPr lang="en-US" dirty="0"/>
              <a:t>.</a:t>
            </a:r>
          </a:p>
          <a:p>
            <a:r>
              <a:rPr lang="en-US" dirty="0"/>
              <a:t>- line plots, scatter plots, bar plots, histograms, pie charts and more.</a:t>
            </a:r>
          </a:p>
        </p:txBody>
      </p:sp>
      <p:sp>
        <p:nvSpPr>
          <p:cNvPr id="3" name="Title 2">
            <a:extLst>
              <a:ext uri="{FF2B5EF4-FFF2-40B4-BE49-F238E27FC236}">
                <a16:creationId xmlns:a16="http://schemas.microsoft.com/office/drawing/2014/main" id="{057DC4E6-11ED-7303-A796-27C12D1E7E8B}"/>
              </a:ext>
            </a:extLst>
          </p:cNvPr>
          <p:cNvSpPr>
            <a:spLocks noGrp="1"/>
          </p:cNvSpPr>
          <p:nvPr>
            <p:ph type="title"/>
          </p:nvPr>
        </p:nvSpPr>
        <p:spPr/>
        <p:txBody>
          <a:bodyPr/>
          <a:lstStyle/>
          <a:p>
            <a:r>
              <a:rPr lang="en-US" dirty="0"/>
              <a:t>Data </a:t>
            </a:r>
            <a:r>
              <a:rPr lang="en-US" dirty="0" err="1"/>
              <a:t>Visualisation</a:t>
            </a:r>
            <a:r>
              <a:rPr lang="en-US" dirty="0"/>
              <a:t> - Matplotlib</a:t>
            </a:r>
          </a:p>
        </p:txBody>
      </p:sp>
      <p:sp>
        <p:nvSpPr>
          <p:cNvPr id="4" name="Footer Placeholder 3">
            <a:extLst>
              <a:ext uri="{FF2B5EF4-FFF2-40B4-BE49-F238E27FC236}">
                <a16:creationId xmlns:a16="http://schemas.microsoft.com/office/drawing/2014/main" id="{0E7C42C1-034D-758D-A4C4-5A4A0B6D74F3}"/>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2038B49A-0B83-040F-C160-58F2E8F69237}"/>
              </a:ext>
            </a:extLst>
          </p:cNvPr>
          <p:cNvSpPr>
            <a:spLocks noGrp="1"/>
          </p:cNvSpPr>
          <p:nvPr>
            <p:ph type="sldNum" sz="quarter" idx="18"/>
          </p:nvPr>
        </p:nvSpPr>
        <p:spPr/>
        <p:txBody>
          <a:bodyPr/>
          <a:lstStyle/>
          <a:p>
            <a:fld id="{E917DE0E-AFB1-41FD-BC35-27DB61CA125F}" type="slidenum">
              <a:rPr lang="en-AU" smtClean="0"/>
              <a:pPr/>
              <a:t>41</a:t>
            </a:fld>
            <a:endParaRPr lang="en-AU" dirty="0"/>
          </a:p>
        </p:txBody>
      </p:sp>
      <p:pic>
        <p:nvPicPr>
          <p:cNvPr id="6" name="Picture 5">
            <a:extLst>
              <a:ext uri="{FF2B5EF4-FFF2-40B4-BE49-F238E27FC236}">
                <a16:creationId xmlns:a16="http://schemas.microsoft.com/office/drawing/2014/main" id="{06F3E9BA-8107-9EF1-26FB-B4D419AAC589}"/>
              </a:ext>
            </a:extLst>
          </p:cNvPr>
          <p:cNvPicPr>
            <a:picLocks noChangeAspect="1"/>
          </p:cNvPicPr>
          <p:nvPr/>
        </p:nvPicPr>
        <p:blipFill>
          <a:blip r:embed="rId2"/>
          <a:stretch>
            <a:fillRect/>
          </a:stretch>
        </p:blipFill>
        <p:spPr>
          <a:xfrm>
            <a:off x="7822771" y="3028865"/>
            <a:ext cx="2525829" cy="3584272"/>
          </a:xfrm>
          <a:prstGeom prst="rect">
            <a:avLst/>
          </a:prstGeom>
        </p:spPr>
      </p:pic>
      <p:pic>
        <p:nvPicPr>
          <p:cNvPr id="8" name="Picture 7">
            <a:extLst>
              <a:ext uri="{FF2B5EF4-FFF2-40B4-BE49-F238E27FC236}">
                <a16:creationId xmlns:a16="http://schemas.microsoft.com/office/drawing/2014/main" id="{E65AE658-C1F8-5954-A115-020D22A48D7F}"/>
              </a:ext>
            </a:extLst>
          </p:cNvPr>
          <p:cNvPicPr>
            <a:picLocks noChangeAspect="1"/>
          </p:cNvPicPr>
          <p:nvPr/>
        </p:nvPicPr>
        <p:blipFill>
          <a:blip r:embed="rId3"/>
          <a:stretch>
            <a:fillRect/>
          </a:stretch>
        </p:blipFill>
        <p:spPr>
          <a:xfrm>
            <a:off x="7810843" y="1916833"/>
            <a:ext cx="2676195" cy="679754"/>
          </a:xfrm>
          <a:prstGeom prst="rect">
            <a:avLst/>
          </a:prstGeom>
        </p:spPr>
      </p:pic>
      <p:pic>
        <p:nvPicPr>
          <p:cNvPr id="9" name="Picture 8">
            <a:extLst>
              <a:ext uri="{FF2B5EF4-FFF2-40B4-BE49-F238E27FC236}">
                <a16:creationId xmlns:a16="http://schemas.microsoft.com/office/drawing/2014/main" id="{D7762D0C-3F4B-70D0-C4F3-7CFCB86F6815}"/>
              </a:ext>
            </a:extLst>
          </p:cNvPr>
          <p:cNvPicPr>
            <a:picLocks noChangeAspect="1"/>
          </p:cNvPicPr>
          <p:nvPr/>
        </p:nvPicPr>
        <p:blipFill>
          <a:blip r:embed="rId4"/>
          <a:stretch>
            <a:fillRect/>
          </a:stretch>
        </p:blipFill>
        <p:spPr>
          <a:xfrm>
            <a:off x="496919" y="3323677"/>
            <a:ext cx="3330486" cy="1958326"/>
          </a:xfrm>
          <a:prstGeom prst="rect">
            <a:avLst/>
          </a:prstGeom>
        </p:spPr>
      </p:pic>
      <p:pic>
        <p:nvPicPr>
          <p:cNvPr id="5122" name="Picture 2">
            <a:extLst>
              <a:ext uri="{FF2B5EF4-FFF2-40B4-BE49-F238E27FC236}">
                <a16:creationId xmlns:a16="http://schemas.microsoft.com/office/drawing/2014/main" id="{68F7AC75-0EBA-D41E-4765-2A81BBA52E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1030" y="3196448"/>
            <a:ext cx="2733153" cy="2212784"/>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D745C936-11CC-7957-FF10-35D4BB78815D}"/>
              </a:ext>
            </a:extLst>
          </p:cNvPr>
          <p:cNvSpPr/>
          <p:nvPr/>
        </p:nvSpPr>
        <p:spPr>
          <a:xfrm>
            <a:off x="3891368" y="4122820"/>
            <a:ext cx="335699"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FF79CA21-2761-A86A-67D0-8AFEC35327EC}"/>
              </a:ext>
            </a:extLst>
          </p:cNvPr>
          <p:cNvSpPr/>
          <p:nvPr/>
        </p:nvSpPr>
        <p:spPr>
          <a:xfrm rot="5400000">
            <a:off x="8988490" y="2707986"/>
            <a:ext cx="335699"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BD876F-1591-FD36-BCA2-BBC045EAB292}"/>
              </a:ext>
            </a:extLst>
          </p:cNvPr>
          <p:cNvPicPr>
            <a:picLocks noChangeAspect="1"/>
          </p:cNvPicPr>
          <p:nvPr/>
        </p:nvPicPr>
        <p:blipFill>
          <a:blip r:embed="rId6"/>
          <a:stretch>
            <a:fillRect/>
          </a:stretch>
        </p:blipFill>
        <p:spPr>
          <a:xfrm>
            <a:off x="9336360" y="717848"/>
            <a:ext cx="730920" cy="730920"/>
          </a:xfrm>
          <a:prstGeom prst="rect">
            <a:avLst/>
          </a:prstGeom>
        </p:spPr>
      </p:pic>
    </p:spTree>
    <p:extLst>
      <p:ext uri="{BB962C8B-B14F-4D97-AF65-F5344CB8AC3E}">
        <p14:creationId xmlns:p14="http://schemas.microsoft.com/office/powerpoint/2010/main" val="26909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95D343-D6B5-AB80-1FC7-754426E1413D}"/>
              </a:ext>
            </a:extLst>
          </p:cNvPr>
          <p:cNvSpPr>
            <a:spLocks noGrp="1"/>
          </p:cNvSpPr>
          <p:nvPr>
            <p:ph type="title"/>
          </p:nvPr>
        </p:nvSpPr>
        <p:spPr/>
        <p:txBody>
          <a:bodyPr/>
          <a:lstStyle/>
          <a:p>
            <a:r>
              <a:rPr lang="en-US" dirty="0"/>
              <a:t>Data </a:t>
            </a:r>
            <a:r>
              <a:rPr lang="en-US" dirty="0" err="1"/>
              <a:t>Visualisation</a:t>
            </a:r>
            <a:r>
              <a:rPr lang="en-US" dirty="0"/>
              <a:t> - </a:t>
            </a:r>
            <a:r>
              <a:rPr lang="en-US" dirty="0" err="1"/>
              <a:t>Plotly</a:t>
            </a:r>
            <a:endParaRPr lang="en-US" dirty="0"/>
          </a:p>
        </p:txBody>
      </p:sp>
      <p:sp>
        <p:nvSpPr>
          <p:cNvPr id="4" name="Footer Placeholder 3">
            <a:extLst>
              <a:ext uri="{FF2B5EF4-FFF2-40B4-BE49-F238E27FC236}">
                <a16:creationId xmlns:a16="http://schemas.microsoft.com/office/drawing/2014/main" id="{CB06FFC0-B5A9-D7CC-1118-0F13B865E03A}"/>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3AEE7CD3-8F87-C8C6-3674-FCAA299D4DC2}"/>
              </a:ext>
            </a:extLst>
          </p:cNvPr>
          <p:cNvSpPr>
            <a:spLocks noGrp="1"/>
          </p:cNvSpPr>
          <p:nvPr>
            <p:ph type="sldNum" sz="quarter" idx="18"/>
          </p:nvPr>
        </p:nvSpPr>
        <p:spPr/>
        <p:txBody>
          <a:bodyPr/>
          <a:lstStyle/>
          <a:p>
            <a:fld id="{E917DE0E-AFB1-41FD-BC35-27DB61CA125F}" type="slidenum">
              <a:rPr lang="en-AU" smtClean="0"/>
              <a:pPr/>
              <a:t>42</a:t>
            </a:fld>
            <a:endParaRPr lang="en-AU" dirty="0"/>
          </a:p>
        </p:txBody>
      </p:sp>
      <p:pic>
        <p:nvPicPr>
          <p:cNvPr id="12" name="Picture 11">
            <a:extLst>
              <a:ext uri="{FF2B5EF4-FFF2-40B4-BE49-F238E27FC236}">
                <a16:creationId xmlns:a16="http://schemas.microsoft.com/office/drawing/2014/main" id="{842259E5-446D-AE05-448E-703BB264C486}"/>
              </a:ext>
            </a:extLst>
          </p:cNvPr>
          <p:cNvPicPr>
            <a:picLocks noChangeAspect="1"/>
          </p:cNvPicPr>
          <p:nvPr/>
        </p:nvPicPr>
        <p:blipFill>
          <a:blip r:embed="rId2"/>
          <a:stretch>
            <a:fillRect/>
          </a:stretch>
        </p:blipFill>
        <p:spPr>
          <a:xfrm>
            <a:off x="7896200" y="736268"/>
            <a:ext cx="1946025" cy="648675"/>
          </a:xfrm>
          <a:prstGeom prst="rect">
            <a:avLst/>
          </a:prstGeom>
        </p:spPr>
      </p:pic>
      <p:sp>
        <p:nvSpPr>
          <p:cNvPr id="16" name="Content Placeholder 15">
            <a:extLst>
              <a:ext uri="{FF2B5EF4-FFF2-40B4-BE49-F238E27FC236}">
                <a16:creationId xmlns:a16="http://schemas.microsoft.com/office/drawing/2014/main" id="{8F2F005D-F256-597A-F720-3E58FB8C1632}"/>
              </a:ext>
            </a:extLst>
          </p:cNvPr>
          <p:cNvSpPr>
            <a:spLocks noGrp="1"/>
          </p:cNvSpPr>
          <p:nvPr>
            <p:ph sz="quarter" idx="10"/>
          </p:nvPr>
        </p:nvSpPr>
        <p:spPr/>
        <p:txBody>
          <a:bodyPr/>
          <a:lstStyle/>
          <a:p>
            <a:r>
              <a:rPr lang="en-US" dirty="0"/>
              <a:t>a Python library that allows for interactive data </a:t>
            </a:r>
            <a:r>
              <a:rPr lang="en-US" dirty="0" err="1"/>
              <a:t>visualisation</a:t>
            </a:r>
            <a:r>
              <a:rPr lang="en-US" dirty="0"/>
              <a:t> and provide wide range of graphing capabilities.</a:t>
            </a:r>
          </a:p>
          <a:p>
            <a:endParaRPr lang="en-US" dirty="0"/>
          </a:p>
        </p:txBody>
      </p:sp>
      <p:pic>
        <p:nvPicPr>
          <p:cNvPr id="18" name="Picture 17" descr="A screenshot of a puzzle&#10;&#10;Description automatically generated with low confidence">
            <a:extLst>
              <a:ext uri="{FF2B5EF4-FFF2-40B4-BE49-F238E27FC236}">
                <a16:creationId xmlns:a16="http://schemas.microsoft.com/office/drawing/2014/main" id="{55AC867B-CF13-2C6E-8777-9262684B4DF0}"/>
              </a:ext>
            </a:extLst>
          </p:cNvPr>
          <p:cNvPicPr>
            <a:picLocks noChangeAspect="1"/>
          </p:cNvPicPr>
          <p:nvPr/>
        </p:nvPicPr>
        <p:blipFill>
          <a:blip r:embed="rId3"/>
          <a:stretch>
            <a:fillRect/>
          </a:stretch>
        </p:blipFill>
        <p:spPr>
          <a:xfrm>
            <a:off x="4727848" y="2315923"/>
            <a:ext cx="2868591" cy="3226172"/>
          </a:xfrm>
          <a:prstGeom prst="rect">
            <a:avLst/>
          </a:prstGeom>
        </p:spPr>
      </p:pic>
      <p:pic>
        <p:nvPicPr>
          <p:cNvPr id="20" name="Picture 19" descr="A picture containing text, diagram, line, plot&#10;&#10;Description automatically generated">
            <a:extLst>
              <a:ext uri="{FF2B5EF4-FFF2-40B4-BE49-F238E27FC236}">
                <a16:creationId xmlns:a16="http://schemas.microsoft.com/office/drawing/2014/main" id="{482E31A1-1C48-E760-3DC0-DE683DA67BA8}"/>
              </a:ext>
            </a:extLst>
          </p:cNvPr>
          <p:cNvPicPr>
            <a:picLocks noChangeAspect="1"/>
          </p:cNvPicPr>
          <p:nvPr/>
        </p:nvPicPr>
        <p:blipFill>
          <a:blip r:embed="rId4"/>
          <a:stretch>
            <a:fillRect/>
          </a:stretch>
        </p:blipFill>
        <p:spPr>
          <a:xfrm>
            <a:off x="7866685" y="2842230"/>
            <a:ext cx="1897285" cy="1817901"/>
          </a:xfrm>
          <a:prstGeom prst="rect">
            <a:avLst/>
          </a:prstGeom>
        </p:spPr>
      </p:pic>
      <p:pic>
        <p:nvPicPr>
          <p:cNvPr id="22" name="Picture 21" descr="A picture containing text, diagram, plot, line&#10;&#10;Description automatically generated">
            <a:extLst>
              <a:ext uri="{FF2B5EF4-FFF2-40B4-BE49-F238E27FC236}">
                <a16:creationId xmlns:a16="http://schemas.microsoft.com/office/drawing/2014/main" id="{27D19AB7-374B-D903-08A2-38467430B898}"/>
              </a:ext>
            </a:extLst>
          </p:cNvPr>
          <p:cNvPicPr>
            <a:picLocks noChangeAspect="1"/>
          </p:cNvPicPr>
          <p:nvPr/>
        </p:nvPicPr>
        <p:blipFill>
          <a:blip r:embed="rId5"/>
          <a:stretch>
            <a:fillRect/>
          </a:stretch>
        </p:blipFill>
        <p:spPr>
          <a:xfrm>
            <a:off x="9763971" y="2852610"/>
            <a:ext cx="1864990" cy="1872859"/>
          </a:xfrm>
          <a:prstGeom prst="rect">
            <a:avLst/>
          </a:prstGeom>
        </p:spPr>
      </p:pic>
      <p:pic>
        <p:nvPicPr>
          <p:cNvPr id="24" name="Picture 23" descr="A screenshot of a computer&#10;&#10;Description automatically generated with medium confidence">
            <a:extLst>
              <a:ext uri="{FF2B5EF4-FFF2-40B4-BE49-F238E27FC236}">
                <a16:creationId xmlns:a16="http://schemas.microsoft.com/office/drawing/2014/main" id="{225BE540-9607-822A-B753-9D7F44193B7C}"/>
              </a:ext>
            </a:extLst>
          </p:cNvPr>
          <p:cNvPicPr>
            <a:picLocks noChangeAspect="1"/>
          </p:cNvPicPr>
          <p:nvPr/>
        </p:nvPicPr>
        <p:blipFill>
          <a:blip r:embed="rId6"/>
          <a:stretch>
            <a:fillRect/>
          </a:stretch>
        </p:blipFill>
        <p:spPr>
          <a:xfrm>
            <a:off x="940135" y="2348880"/>
            <a:ext cx="3192952" cy="2880320"/>
          </a:xfrm>
          <a:prstGeom prst="rect">
            <a:avLst/>
          </a:prstGeom>
        </p:spPr>
      </p:pic>
    </p:spTree>
    <p:extLst>
      <p:ext uri="{BB962C8B-B14F-4D97-AF65-F5344CB8AC3E}">
        <p14:creationId xmlns:p14="http://schemas.microsoft.com/office/powerpoint/2010/main" val="376149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419FEF-3EE1-BFB1-A827-C6335DDAB63C}"/>
              </a:ext>
            </a:extLst>
          </p:cNvPr>
          <p:cNvSpPr>
            <a:spLocks noGrp="1"/>
          </p:cNvSpPr>
          <p:nvPr>
            <p:ph sz="quarter" idx="10"/>
          </p:nvPr>
        </p:nvSpPr>
        <p:spPr/>
        <p:txBody>
          <a:bodyPr/>
          <a:lstStyle/>
          <a:p>
            <a:pPr marL="285750" indent="-285750">
              <a:buFontTx/>
              <a:buChar char="-"/>
            </a:pPr>
            <a:r>
              <a:rPr lang="en-US" dirty="0" err="1"/>
              <a:t>ChatGPT</a:t>
            </a:r>
            <a:r>
              <a:rPr lang="en-US" dirty="0"/>
              <a:t> is a language-based model designed for learning on sequential data.</a:t>
            </a:r>
          </a:p>
          <a:p>
            <a:pPr marL="285750" indent="-285750">
              <a:buFontTx/>
              <a:buChar char="-"/>
            </a:pPr>
            <a:r>
              <a:rPr lang="en-US" dirty="0"/>
              <a:t>Due to the temperature parameter, </a:t>
            </a:r>
            <a:r>
              <a:rPr lang="en-US" dirty="0" err="1"/>
              <a:t>ChatGPT</a:t>
            </a:r>
            <a:r>
              <a:rPr lang="en-US" dirty="0"/>
              <a:t> offers flexibility and creativity, resulting in potentially different answers over time. (use “regenerate response”)</a:t>
            </a:r>
          </a:p>
          <a:p>
            <a:r>
              <a:rPr lang="en-US" dirty="0"/>
              <a:t>#1 Writing Code and Generating data</a:t>
            </a:r>
          </a:p>
          <a:p>
            <a:r>
              <a:rPr lang="en-US" dirty="0"/>
              <a:t>#2 Debugging Code</a:t>
            </a:r>
          </a:p>
          <a:p>
            <a:r>
              <a:rPr lang="en-US" dirty="0"/>
              <a:t>#3 Converting Code</a:t>
            </a:r>
          </a:p>
        </p:txBody>
      </p:sp>
      <p:sp>
        <p:nvSpPr>
          <p:cNvPr id="3" name="Title 2">
            <a:extLst>
              <a:ext uri="{FF2B5EF4-FFF2-40B4-BE49-F238E27FC236}">
                <a16:creationId xmlns:a16="http://schemas.microsoft.com/office/drawing/2014/main" id="{A3B8A26A-D09E-E134-82AB-D18FAA3A2459}"/>
              </a:ext>
            </a:extLst>
          </p:cNvPr>
          <p:cNvSpPr>
            <a:spLocks noGrp="1"/>
          </p:cNvSpPr>
          <p:nvPr>
            <p:ph type="title"/>
          </p:nvPr>
        </p:nvSpPr>
        <p:spPr/>
        <p:txBody>
          <a:bodyPr/>
          <a:lstStyle/>
          <a:p>
            <a:r>
              <a:rPr lang="en-US" dirty="0" err="1"/>
              <a:t>ChatGPT</a:t>
            </a:r>
            <a:endParaRPr lang="en-US" dirty="0"/>
          </a:p>
        </p:txBody>
      </p:sp>
      <p:sp>
        <p:nvSpPr>
          <p:cNvPr id="4" name="Footer Placeholder 3">
            <a:extLst>
              <a:ext uri="{FF2B5EF4-FFF2-40B4-BE49-F238E27FC236}">
                <a16:creationId xmlns:a16="http://schemas.microsoft.com/office/drawing/2014/main" id="{202F0585-76CA-4279-78A2-515D322FC04F}"/>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74BF27FC-1478-2624-A26C-C4E6C04CE678}"/>
              </a:ext>
            </a:extLst>
          </p:cNvPr>
          <p:cNvSpPr>
            <a:spLocks noGrp="1"/>
          </p:cNvSpPr>
          <p:nvPr>
            <p:ph type="sldNum" sz="quarter" idx="18"/>
          </p:nvPr>
        </p:nvSpPr>
        <p:spPr/>
        <p:txBody>
          <a:bodyPr/>
          <a:lstStyle/>
          <a:p>
            <a:fld id="{E917DE0E-AFB1-41FD-BC35-27DB61CA125F}" type="slidenum">
              <a:rPr lang="en-AU" smtClean="0"/>
              <a:pPr/>
              <a:t>43</a:t>
            </a:fld>
            <a:endParaRPr lang="en-AU" dirty="0"/>
          </a:p>
        </p:txBody>
      </p:sp>
      <p:pic>
        <p:nvPicPr>
          <p:cNvPr id="11" name="Picture 10">
            <a:extLst>
              <a:ext uri="{FF2B5EF4-FFF2-40B4-BE49-F238E27FC236}">
                <a16:creationId xmlns:a16="http://schemas.microsoft.com/office/drawing/2014/main" id="{9DF502B1-8684-0172-0061-151C2326F2CE}"/>
              </a:ext>
            </a:extLst>
          </p:cNvPr>
          <p:cNvPicPr>
            <a:picLocks noChangeAspect="1"/>
          </p:cNvPicPr>
          <p:nvPr/>
        </p:nvPicPr>
        <p:blipFill>
          <a:blip r:embed="rId2"/>
          <a:stretch>
            <a:fillRect/>
          </a:stretch>
        </p:blipFill>
        <p:spPr>
          <a:xfrm>
            <a:off x="7968208" y="748987"/>
            <a:ext cx="1936683" cy="47660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40F637BB-23D9-E02C-C9A4-E6AEFE6662FD}"/>
              </a:ext>
            </a:extLst>
          </p:cNvPr>
          <p:cNvPicPr>
            <a:picLocks noChangeAspect="1"/>
          </p:cNvPicPr>
          <p:nvPr/>
        </p:nvPicPr>
        <p:blipFill>
          <a:blip r:embed="rId3"/>
          <a:stretch>
            <a:fillRect/>
          </a:stretch>
        </p:blipFill>
        <p:spPr>
          <a:xfrm>
            <a:off x="5375920" y="2276872"/>
            <a:ext cx="5427013" cy="4392488"/>
          </a:xfrm>
          <a:prstGeom prst="rect">
            <a:avLst/>
          </a:prstGeom>
        </p:spPr>
      </p:pic>
      <p:sp>
        <p:nvSpPr>
          <p:cNvPr id="18" name="TextBox 17">
            <a:extLst>
              <a:ext uri="{FF2B5EF4-FFF2-40B4-BE49-F238E27FC236}">
                <a16:creationId xmlns:a16="http://schemas.microsoft.com/office/drawing/2014/main" id="{3B3D14E1-3BE8-5493-C9B9-FD35B2A3709C}"/>
              </a:ext>
            </a:extLst>
          </p:cNvPr>
          <p:cNvSpPr txBox="1"/>
          <p:nvPr/>
        </p:nvSpPr>
        <p:spPr>
          <a:xfrm>
            <a:off x="479376" y="4077072"/>
            <a:ext cx="5427012" cy="369332"/>
          </a:xfrm>
          <a:prstGeom prst="rect">
            <a:avLst/>
          </a:prstGeom>
          <a:noFill/>
        </p:spPr>
        <p:txBody>
          <a:bodyPr wrap="square" rtlCol="0">
            <a:spAutoFit/>
          </a:bodyPr>
          <a:lstStyle/>
          <a:p>
            <a:r>
              <a:rPr lang="en-US" dirty="0"/>
              <a:t>You need an </a:t>
            </a:r>
            <a:r>
              <a:rPr lang="en-US" dirty="0" err="1"/>
              <a:t>openAI</a:t>
            </a:r>
            <a:r>
              <a:rPr lang="en-US" dirty="0"/>
              <a:t> account for using </a:t>
            </a:r>
            <a:r>
              <a:rPr lang="en-US" dirty="0" err="1"/>
              <a:t>ChatGPT</a:t>
            </a:r>
            <a:r>
              <a:rPr lang="en-US" dirty="0"/>
              <a:t>.</a:t>
            </a:r>
          </a:p>
        </p:txBody>
      </p:sp>
    </p:spTree>
    <p:extLst>
      <p:ext uri="{BB962C8B-B14F-4D97-AF65-F5344CB8AC3E}">
        <p14:creationId xmlns:p14="http://schemas.microsoft.com/office/powerpoint/2010/main" val="40777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A0D327-D8F1-F686-0BA9-F8542C664263}"/>
              </a:ext>
            </a:extLst>
          </p:cNvPr>
          <p:cNvSpPr>
            <a:spLocks noGrp="1"/>
          </p:cNvSpPr>
          <p:nvPr>
            <p:ph sz="quarter" idx="10"/>
          </p:nvPr>
        </p:nvSpPr>
        <p:spPr/>
        <p:txBody>
          <a:bodyPr/>
          <a:lstStyle/>
          <a:p>
            <a:r>
              <a:rPr lang="en-US" dirty="0"/>
              <a:t>Temperature give flexibility and creativity.</a:t>
            </a:r>
          </a:p>
        </p:txBody>
      </p:sp>
      <p:sp>
        <p:nvSpPr>
          <p:cNvPr id="3" name="Title 2">
            <a:extLst>
              <a:ext uri="{FF2B5EF4-FFF2-40B4-BE49-F238E27FC236}">
                <a16:creationId xmlns:a16="http://schemas.microsoft.com/office/drawing/2014/main" id="{601E763A-F176-932F-3282-9C70E073BC9A}"/>
              </a:ext>
            </a:extLst>
          </p:cNvPr>
          <p:cNvSpPr>
            <a:spLocks noGrp="1"/>
          </p:cNvSpPr>
          <p:nvPr>
            <p:ph type="title"/>
          </p:nvPr>
        </p:nvSpPr>
        <p:spPr/>
        <p:txBody>
          <a:bodyPr/>
          <a:lstStyle/>
          <a:p>
            <a:r>
              <a:rPr lang="en-US" dirty="0" err="1"/>
              <a:t>ChatGPT</a:t>
            </a:r>
            <a:endParaRPr lang="en-US" dirty="0"/>
          </a:p>
        </p:txBody>
      </p:sp>
      <p:sp>
        <p:nvSpPr>
          <p:cNvPr id="4" name="Footer Placeholder 3">
            <a:extLst>
              <a:ext uri="{FF2B5EF4-FFF2-40B4-BE49-F238E27FC236}">
                <a16:creationId xmlns:a16="http://schemas.microsoft.com/office/drawing/2014/main" id="{AB8A5194-E105-E830-1EFD-0B95829E206D}"/>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45DF9345-40E8-34BB-DF45-D6EC0A97830A}"/>
              </a:ext>
            </a:extLst>
          </p:cNvPr>
          <p:cNvSpPr>
            <a:spLocks noGrp="1"/>
          </p:cNvSpPr>
          <p:nvPr>
            <p:ph type="sldNum" sz="quarter" idx="18"/>
          </p:nvPr>
        </p:nvSpPr>
        <p:spPr/>
        <p:txBody>
          <a:bodyPr/>
          <a:lstStyle/>
          <a:p>
            <a:fld id="{E917DE0E-AFB1-41FD-BC35-27DB61CA125F}" type="slidenum">
              <a:rPr lang="en-AU" smtClean="0"/>
              <a:pPr/>
              <a:t>44</a:t>
            </a:fld>
            <a:endParaRPr lang="en-AU" dirty="0"/>
          </a:p>
        </p:txBody>
      </p:sp>
      <p:sp>
        <p:nvSpPr>
          <p:cNvPr id="6" name="TextBox 5">
            <a:extLst>
              <a:ext uri="{FF2B5EF4-FFF2-40B4-BE49-F238E27FC236}">
                <a16:creationId xmlns:a16="http://schemas.microsoft.com/office/drawing/2014/main" id="{37867769-6F8F-9B98-711A-441861C15202}"/>
              </a:ext>
            </a:extLst>
          </p:cNvPr>
          <p:cNvSpPr txBox="1"/>
          <p:nvPr/>
        </p:nvSpPr>
        <p:spPr>
          <a:xfrm>
            <a:off x="2135560" y="2085245"/>
            <a:ext cx="6096866" cy="3323987"/>
          </a:xfrm>
          <a:prstGeom prst="rect">
            <a:avLst/>
          </a:prstGeom>
          <a:noFill/>
        </p:spPr>
        <p:txBody>
          <a:bodyPr wrap="square">
            <a:spAutoFit/>
          </a:bodyPr>
          <a:lstStyle/>
          <a:p>
            <a:r>
              <a:rPr lang="en-US" sz="1000" b="1" dirty="0"/>
              <a:t>What is </a:t>
            </a:r>
            <a:r>
              <a:rPr lang="en-US" sz="1000" b="1" dirty="0" err="1"/>
              <a:t>ChatGPT</a:t>
            </a:r>
            <a:r>
              <a:rPr lang="en-US" sz="1000" b="1" dirty="0"/>
              <a:t>? (1</a:t>
            </a:r>
            <a:r>
              <a:rPr lang="en-US" sz="1000" b="1" baseline="30000" dirty="0"/>
              <a:t>st</a:t>
            </a:r>
            <a:r>
              <a:rPr lang="en-US" sz="1000" b="1" dirty="0"/>
              <a:t> try)</a:t>
            </a:r>
          </a:p>
          <a:p>
            <a:endParaRPr lang="en-US" sz="1000" dirty="0"/>
          </a:p>
          <a:p>
            <a:r>
              <a:rPr lang="en-US" sz="1000" dirty="0" err="1"/>
              <a:t>ChatGPT</a:t>
            </a:r>
            <a:r>
              <a:rPr lang="en-US" sz="1000" dirty="0"/>
              <a:t> is a language model developed by </a:t>
            </a:r>
            <a:r>
              <a:rPr lang="en-US" sz="1000" dirty="0" err="1"/>
              <a:t>OpenAI</a:t>
            </a:r>
            <a:r>
              <a:rPr lang="en-US" sz="1000" dirty="0"/>
              <a:t>. It stands for "Chat Generative Pre-trained Transformer." It is built upon the GPT (Generative Pre-trained Transformer) architecture, specifically GPT-3.5, which is designed to generate human-like text based on the given input. </a:t>
            </a:r>
            <a:r>
              <a:rPr lang="en-US" sz="1000" dirty="0" err="1"/>
              <a:t>ChatGPT</a:t>
            </a:r>
            <a:r>
              <a:rPr lang="en-US" sz="1000" dirty="0"/>
              <a:t> can understand and generate natural language responses, making it useful for a wide range of conversational tasks and applications. It can be used to answer questions, provide explanations, assist with writing, simulate dialogue, and more.</a:t>
            </a:r>
          </a:p>
          <a:p>
            <a:endParaRPr lang="en-US" sz="1000" dirty="0"/>
          </a:p>
          <a:p>
            <a:r>
              <a:rPr lang="en-US" sz="1000" b="1" dirty="0"/>
              <a:t>What is </a:t>
            </a:r>
            <a:r>
              <a:rPr lang="en-US" sz="1000" b="1" dirty="0" err="1"/>
              <a:t>ChatGPT</a:t>
            </a:r>
            <a:r>
              <a:rPr lang="en-US" sz="1000" b="1" dirty="0"/>
              <a:t>? (2</a:t>
            </a:r>
            <a:r>
              <a:rPr lang="en-US" sz="1000" b="1" baseline="30000" dirty="0"/>
              <a:t>nd</a:t>
            </a:r>
            <a:r>
              <a:rPr lang="en-US" sz="1000" b="1" dirty="0"/>
              <a:t> try)</a:t>
            </a:r>
          </a:p>
          <a:p>
            <a:endParaRPr lang="en-US" sz="1000" dirty="0"/>
          </a:p>
          <a:p>
            <a:r>
              <a:rPr lang="en-US" sz="1000" dirty="0" err="1"/>
              <a:t>ChatGPT</a:t>
            </a:r>
            <a:r>
              <a:rPr lang="en-US" sz="1000" dirty="0"/>
              <a:t> is a language model developed by </a:t>
            </a:r>
            <a:r>
              <a:rPr lang="en-US" sz="1000" dirty="0" err="1"/>
              <a:t>OpenAI</a:t>
            </a:r>
            <a:r>
              <a:rPr lang="en-US" sz="1000" dirty="0"/>
              <a:t>. It is part of the GPT (Generative Pre-trained Transformer) family of models and is based on GPT-3.5 architecture. GPT-3.5 is a highly advanced and powerful language model that has been trained on a large corpus of text data from the internet. It can generate human-like text and respond to prompts in a wide range of topics and languages.</a:t>
            </a:r>
          </a:p>
          <a:p>
            <a:endParaRPr lang="en-US" sz="1000" dirty="0"/>
          </a:p>
          <a:p>
            <a:r>
              <a:rPr lang="en-US" sz="1000" dirty="0" err="1"/>
              <a:t>ChatGPT</a:t>
            </a:r>
            <a:r>
              <a:rPr lang="en-US" sz="1000" dirty="0"/>
              <a:t> can understand and generate natural language, making it capable of engaging in conversations, answering questions, generating code, providing explanations, and much more. It has been designed to be versatile and useful in various applications, including customer service, content generation, language translation, and more. Users can interact with </a:t>
            </a:r>
            <a:r>
              <a:rPr lang="en-US" sz="1000" dirty="0" err="1"/>
              <a:t>ChatGPT</a:t>
            </a:r>
            <a:r>
              <a:rPr lang="en-US" sz="1000" dirty="0"/>
              <a:t> through API calls, integrating it into their applications, or by accessing it through platforms like </a:t>
            </a:r>
            <a:r>
              <a:rPr lang="en-US" sz="1000" dirty="0" err="1"/>
              <a:t>ChatGPT</a:t>
            </a:r>
            <a:r>
              <a:rPr lang="en-US" sz="1000" dirty="0"/>
              <a:t> website or other interfaces.</a:t>
            </a:r>
          </a:p>
        </p:txBody>
      </p:sp>
    </p:spTree>
    <p:extLst>
      <p:ext uri="{BB962C8B-B14F-4D97-AF65-F5344CB8AC3E}">
        <p14:creationId xmlns:p14="http://schemas.microsoft.com/office/powerpoint/2010/main" val="38505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51341C-0E38-3EAD-3255-5BE4BCEF9CDE}"/>
              </a:ext>
            </a:extLst>
          </p:cNvPr>
          <p:cNvSpPr>
            <a:spLocks noGrp="1"/>
          </p:cNvSpPr>
          <p:nvPr>
            <p:ph sz="quarter" idx="10"/>
          </p:nvPr>
        </p:nvSpPr>
        <p:spPr/>
        <p:txBody>
          <a:bodyPr/>
          <a:lstStyle/>
          <a:p>
            <a:r>
              <a:rPr lang="en-US" dirty="0"/>
              <a:t>Q. Create a heatmap using </a:t>
            </a:r>
            <a:r>
              <a:rPr lang="en-US" dirty="0" err="1"/>
              <a:t>Plotly</a:t>
            </a:r>
            <a:r>
              <a:rPr lang="en-US" dirty="0"/>
              <a:t> based on some data (random). </a:t>
            </a:r>
          </a:p>
        </p:txBody>
      </p:sp>
      <p:sp>
        <p:nvSpPr>
          <p:cNvPr id="3" name="Title 2">
            <a:extLst>
              <a:ext uri="{FF2B5EF4-FFF2-40B4-BE49-F238E27FC236}">
                <a16:creationId xmlns:a16="http://schemas.microsoft.com/office/drawing/2014/main" id="{213AAC10-B478-FEC2-F442-00BF64BDC819}"/>
              </a:ext>
            </a:extLst>
          </p:cNvPr>
          <p:cNvSpPr>
            <a:spLocks noGrp="1"/>
          </p:cNvSpPr>
          <p:nvPr>
            <p:ph type="title"/>
          </p:nvPr>
        </p:nvSpPr>
        <p:spPr/>
        <p:txBody>
          <a:bodyPr/>
          <a:lstStyle/>
          <a:p>
            <a:r>
              <a:rPr lang="en-US" dirty="0" err="1"/>
              <a:t>ChatGPT</a:t>
            </a:r>
            <a:r>
              <a:rPr lang="en-US" dirty="0"/>
              <a:t>: Writing Python code</a:t>
            </a:r>
          </a:p>
        </p:txBody>
      </p:sp>
      <p:sp>
        <p:nvSpPr>
          <p:cNvPr id="4" name="Footer Placeholder 3">
            <a:extLst>
              <a:ext uri="{FF2B5EF4-FFF2-40B4-BE49-F238E27FC236}">
                <a16:creationId xmlns:a16="http://schemas.microsoft.com/office/drawing/2014/main" id="{106793DF-3F82-D06A-E978-730AE669A8E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15F0E1B5-A5F3-284A-A52F-E7CAA0CD81D6}"/>
              </a:ext>
            </a:extLst>
          </p:cNvPr>
          <p:cNvSpPr>
            <a:spLocks noGrp="1"/>
          </p:cNvSpPr>
          <p:nvPr>
            <p:ph type="sldNum" sz="quarter" idx="18"/>
          </p:nvPr>
        </p:nvSpPr>
        <p:spPr/>
        <p:txBody>
          <a:bodyPr/>
          <a:lstStyle/>
          <a:p>
            <a:fld id="{E917DE0E-AFB1-41FD-BC35-27DB61CA125F}" type="slidenum">
              <a:rPr lang="en-AU" smtClean="0"/>
              <a:pPr/>
              <a:t>45</a:t>
            </a:fld>
            <a:endParaRPr lang="en-AU" dirty="0"/>
          </a:p>
        </p:txBody>
      </p:sp>
    </p:spTree>
    <p:extLst>
      <p:ext uri="{BB962C8B-B14F-4D97-AF65-F5344CB8AC3E}">
        <p14:creationId xmlns:p14="http://schemas.microsoft.com/office/powerpoint/2010/main" val="18045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 program&#10;&#10;Description automatically generated with medium confidence">
            <a:extLst>
              <a:ext uri="{FF2B5EF4-FFF2-40B4-BE49-F238E27FC236}">
                <a16:creationId xmlns:a16="http://schemas.microsoft.com/office/drawing/2014/main" id="{CADCF7C0-76B8-70C8-AC47-75816382554B}"/>
              </a:ext>
            </a:extLst>
          </p:cNvPr>
          <p:cNvPicPr>
            <a:picLocks noGrp="1" noChangeAspect="1"/>
          </p:cNvPicPr>
          <p:nvPr>
            <p:ph sz="quarter" idx="10"/>
          </p:nvPr>
        </p:nvPicPr>
        <p:blipFill>
          <a:blip r:embed="rId2"/>
          <a:stretch>
            <a:fillRect/>
          </a:stretch>
        </p:blipFill>
        <p:spPr>
          <a:xfrm>
            <a:off x="1055439" y="1801784"/>
            <a:ext cx="3265381" cy="4651551"/>
          </a:xfrm>
        </p:spPr>
      </p:pic>
      <p:sp>
        <p:nvSpPr>
          <p:cNvPr id="3" name="Title 2">
            <a:extLst>
              <a:ext uri="{FF2B5EF4-FFF2-40B4-BE49-F238E27FC236}">
                <a16:creationId xmlns:a16="http://schemas.microsoft.com/office/drawing/2014/main" id="{E0FF74F7-EDB9-4E2E-CFCD-A547A4BFC953}"/>
              </a:ext>
            </a:extLst>
          </p:cNvPr>
          <p:cNvSpPr>
            <a:spLocks noGrp="1"/>
          </p:cNvSpPr>
          <p:nvPr>
            <p:ph type="title"/>
          </p:nvPr>
        </p:nvSpPr>
        <p:spPr/>
        <p:txBody>
          <a:bodyPr/>
          <a:lstStyle/>
          <a:p>
            <a:r>
              <a:rPr lang="en-US" dirty="0" err="1"/>
              <a:t>ChatGPT</a:t>
            </a:r>
            <a:r>
              <a:rPr lang="en-US" dirty="0"/>
              <a:t>: Writing Python code</a:t>
            </a:r>
          </a:p>
        </p:txBody>
      </p:sp>
      <p:sp>
        <p:nvSpPr>
          <p:cNvPr id="4" name="Footer Placeholder 3">
            <a:extLst>
              <a:ext uri="{FF2B5EF4-FFF2-40B4-BE49-F238E27FC236}">
                <a16:creationId xmlns:a16="http://schemas.microsoft.com/office/drawing/2014/main" id="{8F631BE0-0CAB-18C8-623F-3021A773062D}"/>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921E06ED-7408-B105-CED6-92EC215F8822}"/>
              </a:ext>
            </a:extLst>
          </p:cNvPr>
          <p:cNvSpPr>
            <a:spLocks noGrp="1"/>
          </p:cNvSpPr>
          <p:nvPr>
            <p:ph type="sldNum" sz="quarter" idx="18"/>
          </p:nvPr>
        </p:nvSpPr>
        <p:spPr/>
        <p:txBody>
          <a:bodyPr/>
          <a:lstStyle/>
          <a:p>
            <a:fld id="{E917DE0E-AFB1-41FD-BC35-27DB61CA125F}" type="slidenum">
              <a:rPr lang="en-AU" smtClean="0"/>
              <a:pPr/>
              <a:t>46</a:t>
            </a:fld>
            <a:endParaRPr lang="en-AU" dirty="0"/>
          </a:p>
        </p:txBody>
      </p:sp>
      <p:pic>
        <p:nvPicPr>
          <p:cNvPr id="11" name="Picture 10" descr="A screenshot of a computer screen&#10;&#10;Description automatically generated with medium confidence">
            <a:extLst>
              <a:ext uri="{FF2B5EF4-FFF2-40B4-BE49-F238E27FC236}">
                <a16:creationId xmlns:a16="http://schemas.microsoft.com/office/drawing/2014/main" id="{1E3190F7-D7F1-8D09-DD3D-527D2519157A}"/>
              </a:ext>
            </a:extLst>
          </p:cNvPr>
          <p:cNvPicPr>
            <a:picLocks noChangeAspect="1"/>
          </p:cNvPicPr>
          <p:nvPr/>
        </p:nvPicPr>
        <p:blipFill>
          <a:blip r:embed="rId3"/>
          <a:stretch>
            <a:fillRect/>
          </a:stretch>
        </p:blipFill>
        <p:spPr>
          <a:xfrm>
            <a:off x="7417164" y="1939946"/>
            <a:ext cx="4413554" cy="4004736"/>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D2BC2780-E62F-5003-E896-B1DF339AFC2A}"/>
              </a:ext>
            </a:extLst>
          </p:cNvPr>
          <p:cNvSpPr txBox="1"/>
          <p:nvPr/>
        </p:nvSpPr>
        <p:spPr>
          <a:xfrm>
            <a:off x="695326" y="1303375"/>
            <a:ext cx="9505056" cy="369332"/>
          </a:xfrm>
          <a:prstGeom prst="rect">
            <a:avLst/>
          </a:prstGeom>
          <a:noFill/>
        </p:spPr>
        <p:txBody>
          <a:bodyPr wrap="square" rtlCol="0">
            <a:spAutoFit/>
          </a:bodyPr>
          <a:lstStyle/>
          <a:p>
            <a:r>
              <a:rPr lang="en-US" dirty="0"/>
              <a:t>Q: Can you write </a:t>
            </a:r>
            <a:r>
              <a:rPr lang="en-US" b="1" dirty="0"/>
              <a:t>Python</a:t>
            </a:r>
            <a:r>
              <a:rPr lang="en-US" dirty="0"/>
              <a:t> code to plot a </a:t>
            </a:r>
            <a:r>
              <a:rPr lang="en-US" b="1" dirty="0"/>
              <a:t>heatmap</a:t>
            </a:r>
            <a:r>
              <a:rPr lang="en-US" dirty="0"/>
              <a:t> with </a:t>
            </a:r>
            <a:r>
              <a:rPr lang="en-US" b="1" dirty="0" err="1"/>
              <a:t>Plotly</a:t>
            </a:r>
            <a:r>
              <a:rPr lang="en-US" dirty="0"/>
              <a:t> using some </a:t>
            </a:r>
            <a:r>
              <a:rPr lang="en-US" b="1" dirty="0"/>
              <a:t>patient data</a:t>
            </a:r>
            <a:r>
              <a:rPr lang="en-US" dirty="0"/>
              <a:t>?</a:t>
            </a:r>
          </a:p>
        </p:txBody>
      </p:sp>
      <p:sp>
        <p:nvSpPr>
          <p:cNvPr id="13" name="Right Arrow 12">
            <a:extLst>
              <a:ext uri="{FF2B5EF4-FFF2-40B4-BE49-F238E27FC236}">
                <a16:creationId xmlns:a16="http://schemas.microsoft.com/office/drawing/2014/main" id="{C1643B2A-80DC-9C9F-8216-DC281BC37409}"/>
              </a:ext>
            </a:extLst>
          </p:cNvPr>
          <p:cNvSpPr/>
          <p:nvPr/>
        </p:nvSpPr>
        <p:spPr>
          <a:xfrm rot="10800000">
            <a:off x="4151784" y="5589240"/>
            <a:ext cx="432048" cy="432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F662298-C094-154F-F381-DC3D75C4BF0A}"/>
              </a:ext>
            </a:extLst>
          </p:cNvPr>
          <p:cNvSpPr txBox="1"/>
          <p:nvPr/>
        </p:nvSpPr>
        <p:spPr>
          <a:xfrm>
            <a:off x="4583832" y="5651375"/>
            <a:ext cx="2952328" cy="307777"/>
          </a:xfrm>
          <a:prstGeom prst="rect">
            <a:avLst/>
          </a:prstGeom>
          <a:noFill/>
        </p:spPr>
        <p:txBody>
          <a:bodyPr wrap="square" rtlCol="0">
            <a:spAutoFit/>
          </a:bodyPr>
          <a:lstStyle/>
          <a:p>
            <a:r>
              <a:rPr lang="en-US" sz="1400" dirty="0"/>
              <a:t>details about the code</a:t>
            </a:r>
          </a:p>
        </p:txBody>
      </p:sp>
      <p:sp>
        <p:nvSpPr>
          <p:cNvPr id="15" name="TextBox 14">
            <a:extLst>
              <a:ext uri="{FF2B5EF4-FFF2-40B4-BE49-F238E27FC236}">
                <a16:creationId xmlns:a16="http://schemas.microsoft.com/office/drawing/2014/main" id="{FDA53012-F083-4547-DF9D-E01BF098AEAE}"/>
              </a:ext>
            </a:extLst>
          </p:cNvPr>
          <p:cNvSpPr txBox="1"/>
          <p:nvPr/>
        </p:nvSpPr>
        <p:spPr>
          <a:xfrm>
            <a:off x="4657609" y="2307649"/>
            <a:ext cx="3240360" cy="307777"/>
          </a:xfrm>
          <a:prstGeom prst="rect">
            <a:avLst/>
          </a:prstGeom>
          <a:noFill/>
        </p:spPr>
        <p:txBody>
          <a:bodyPr wrap="square" rtlCol="0">
            <a:spAutoFit/>
          </a:bodyPr>
          <a:lstStyle/>
          <a:p>
            <a:r>
              <a:rPr lang="en-US" sz="1400" dirty="0"/>
              <a:t>brief explanation of the code</a:t>
            </a:r>
          </a:p>
        </p:txBody>
      </p:sp>
      <p:sp>
        <p:nvSpPr>
          <p:cNvPr id="16" name="Right Arrow 15">
            <a:extLst>
              <a:ext uri="{FF2B5EF4-FFF2-40B4-BE49-F238E27FC236}">
                <a16:creationId xmlns:a16="http://schemas.microsoft.com/office/drawing/2014/main" id="{FA9EA034-7732-572E-558C-FD8A65673A26}"/>
              </a:ext>
            </a:extLst>
          </p:cNvPr>
          <p:cNvSpPr/>
          <p:nvPr/>
        </p:nvSpPr>
        <p:spPr>
          <a:xfrm rot="10800000">
            <a:off x="4223792" y="2245514"/>
            <a:ext cx="432048" cy="432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E79A75-BAC6-C800-9355-09FFE6B421BB}"/>
              </a:ext>
            </a:extLst>
          </p:cNvPr>
          <p:cNvSpPr/>
          <p:nvPr/>
        </p:nvSpPr>
        <p:spPr>
          <a:xfrm>
            <a:off x="1343471" y="2698036"/>
            <a:ext cx="225555" cy="1386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AA6C8A0-3145-2451-EB11-337EB758447C}"/>
              </a:ext>
            </a:extLst>
          </p:cNvPr>
          <p:cNvSpPr/>
          <p:nvPr/>
        </p:nvSpPr>
        <p:spPr>
          <a:xfrm>
            <a:off x="3522518" y="2705595"/>
            <a:ext cx="413242" cy="1311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094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10;&#10;Description automatically generated">
            <a:extLst>
              <a:ext uri="{FF2B5EF4-FFF2-40B4-BE49-F238E27FC236}">
                <a16:creationId xmlns:a16="http://schemas.microsoft.com/office/drawing/2014/main" id="{FC281D95-69D7-7C84-6A63-AFF4D0E8A64A}"/>
              </a:ext>
            </a:extLst>
          </p:cNvPr>
          <p:cNvPicPr>
            <a:picLocks noGrp="1" noChangeAspect="1"/>
          </p:cNvPicPr>
          <p:nvPr>
            <p:ph sz="quarter" idx="10"/>
          </p:nvPr>
        </p:nvPicPr>
        <p:blipFill>
          <a:blip r:embed="rId2"/>
          <a:stretch>
            <a:fillRect/>
          </a:stretch>
        </p:blipFill>
        <p:spPr>
          <a:xfrm>
            <a:off x="6528048" y="1775599"/>
            <a:ext cx="4563331" cy="4434907"/>
          </a:xfrm>
        </p:spPr>
      </p:pic>
      <p:sp>
        <p:nvSpPr>
          <p:cNvPr id="3" name="Title 2">
            <a:extLst>
              <a:ext uri="{FF2B5EF4-FFF2-40B4-BE49-F238E27FC236}">
                <a16:creationId xmlns:a16="http://schemas.microsoft.com/office/drawing/2014/main" id="{EAABAD50-10C9-5020-53FC-F7ACF1CA7434}"/>
              </a:ext>
            </a:extLst>
          </p:cNvPr>
          <p:cNvSpPr>
            <a:spLocks noGrp="1"/>
          </p:cNvSpPr>
          <p:nvPr>
            <p:ph type="title"/>
          </p:nvPr>
        </p:nvSpPr>
        <p:spPr/>
        <p:txBody>
          <a:bodyPr/>
          <a:lstStyle/>
          <a:p>
            <a:r>
              <a:rPr lang="en-US" dirty="0" err="1"/>
              <a:t>ChatGPT</a:t>
            </a:r>
            <a:r>
              <a:rPr lang="en-US" dirty="0"/>
              <a:t>: Writing Python code</a:t>
            </a:r>
          </a:p>
        </p:txBody>
      </p:sp>
      <p:sp>
        <p:nvSpPr>
          <p:cNvPr id="4" name="Footer Placeholder 3">
            <a:extLst>
              <a:ext uri="{FF2B5EF4-FFF2-40B4-BE49-F238E27FC236}">
                <a16:creationId xmlns:a16="http://schemas.microsoft.com/office/drawing/2014/main" id="{8452369D-4271-F49E-4420-E547C6C5CAAA}"/>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67456C67-2EC5-9D4E-76D9-558AE11E2284}"/>
              </a:ext>
            </a:extLst>
          </p:cNvPr>
          <p:cNvSpPr>
            <a:spLocks noGrp="1"/>
          </p:cNvSpPr>
          <p:nvPr>
            <p:ph type="sldNum" sz="quarter" idx="18"/>
          </p:nvPr>
        </p:nvSpPr>
        <p:spPr/>
        <p:txBody>
          <a:bodyPr/>
          <a:lstStyle/>
          <a:p>
            <a:fld id="{E917DE0E-AFB1-41FD-BC35-27DB61CA125F}" type="slidenum">
              <a:rPr lang="en-AU" smtClean="0"/>
              <a:pPr/>
              <a:t>47</a:t>
            </a:fld>
            <a:endParaRPr lang="en-AU" dirty="0"/>
          </a:p>
        </p:txBody>
      </p:sp>
      <p:pic>
        <p:nvPicPr>
          <p:cNvPr id="6" name="Picture 5" descr="A screenshot of a computer program&#10;&#10;Description automatically generated with medium confidence">
            <a:extLst>
              <a:ext uri="{FF2B5EF4-FFF2-40B4-BE49-F238E27FC236}">
                <a16:creationId xmlns:a16="http://schemas.microsoft.com/office/drawing/2014/main" id="{16FB60DA-190C-A062-0125-6131EAFCDF6D}"/>
              </a:ext>
            </a:extLst>
          </p:cNvPr>
          <p:cNvPicPr>
            <a:picLocks noChangeAspect="1"/>
          </p:cNvPicPr>
          <p:nvPr/>
        </p:nvPicPr>
        <p:blipFill>
          <a:blip r:embed="rId3"/>
          <a:stretch>
            <a:fillRect/>
          </a:stretch>
        </p:blipFill>
        <p:spPr>
          <a:xfrm>
            <a:off x="1075096" y="1743066"/>
            <a:ext cx="3076688" cy="4716338"/>
          </a:xfrm>
          <a:prstGeom prst="rect">
            <a:avLst/>
          </a:prstGeom>
        </p:spPr>
      </p:pic>
      <p:sp>
        <p:nvSpPr>
          <p:cNvPr id="9" name="TextBox 8">
            <a:extLst>
              <a:ext uri="{FF2B5EF4-FFF2-40B4-BE49-F238E27FC236}">
                <a16:creationId xmlns:a16="http://schemas.microsoft.com/office/drawing/2014/main" id="{DF22F150-B77C-1845-6B9C-22EB8B0EE809}"/>
              </a:ext>
            </a:extLst>
          </p:cNvPr>
          <p:cNvSpPr txBox="1"/>
          <p:nvPr/>
        </p:nvSpPr>
        <p:spPr>
          <a:xfrm>
            <a:off x="695326" y="1303375"/>
            <a:ext cx="9505056" cy="369332"/>
          </a:xfrm>
          <a:prstGeom prst="rect">
            <a:avLst/>
          </a:prstGeom>
          <a:noFill/>
        </p:spPr>
        <p:txBody>
          <a:bodyPr wrap="square" rtlCol="0">
            <a:spAutoFit/>
          </a:bodyPr>
          <a:lstStyle/>
          <a:p>
            <a:r>
              <a:rPr lang="en-US" dirty="0"/>
              <a:t>Q: Can you create some </a:t>
            </a:r>
            <a:r>
              <a:rPr lang="en-US" b="1" dirty="0"/>
              <a:t>patient</a:t>
            </a:r>
            <a:r>
              <a:rPr lang="en-US" dirty="0"/>
              <a:t> </a:t>
            </a:r>
            <a:r>
              <a:rPr lang="en-US" b="1" dirty="0"/>
              <a:t>data</a:t>
            </a:r>
            <a:r>
              <a:rPr lang="en-US" dirty="0"/>
              <a:t> and apply to </a:t>
            </a:r>
            <a:r>
              <a:rPr lang="en-US" b="1" dirty="0"/>
              <a:t>the above code</a:t>
            </a:r>
            <a:r>
              <a:rPr lang="en-US" dirty="0"/>
              <a:t>?</a:t>
            </a:r>
          </a:p>
        </p:txBody>
      </p:sp>
      <p:sp>
        <p:nvSpPr>
          <p:cNvPr id="10" name="Rectangle 9">
            <a:extLst>
              <a:ext uri="{FF2B5EF4-FFF2-40B4-BE49-F238E27FC236}">
                <a16:creationId xmlns:a16="http://schemas.microsoft.com/office/drawing/2014/main" id="{5109B6FF-CAAD-7C2A-253F-A5E793DCFB77}"/>
              </a:ext>
            </a:extLst>
          </p:cNvPr>
          <p:cNvSpPr/>
          <p:nvPr/>
        </p:nvSpPr>
        <p:spPr>
          <a:xfrm>
            <a:off x="1271463" y="2204864"/>
            <a:ext cx="531359" cy="1123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D8083C-BBD9-1898-FAF7-740E8BD828DD}"/>
              </a:ext>
            </a:extLst>
          </p:cNvPr>
          <p:cNvSpPr/>
          <p:nvPr/>
        </p:nvSpPr>
        <p:spPr>
          <a:xfrm>
            <a:off x="1343472" y="2798831"/>
            <a:ext cx="2520280" cy="558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04FD07-2893-77BE-DE21-61D562A38A26}"/>
              </a:ext>
            </a:extLst>
          </p:cNvPr>
          <p:cNvSpPr/>
          <p:nvPr/>
        </p:nvSpPr>
        <p:spPr>
          <a:xfrm>
            <a:off x="6888089" y="4437112"/>
            <a:ext cx="288032" cy="13681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E18B15-B0BC-2123-C7C8-430087125360}"/>
              </a:ext>
            </a:extLst>
          </p:cNvPr>
          <p:cNvSpPr/>
          <p:nvPr/>
        </p:nvSpPr>
        <p:spPr>
          <a:xfrm>
            <a:off x="7464152" y="5805264"/>
            <a:ext cx="3168352" cy="288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860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 program&#10;&#10;Description automatically generated with medium confidence">
            <a:extLst>
              <a:ext uri="{FF2B5EF4-FFF2-40B4-BE49-F238E27FC236}">
                <a16:creationId xmlns:a16="http://schemas.microsoft.com/office/drawing/2014/main" id="{1CBF5DBE-BB45-A2DD-3E5D-27FFC8A5DCF4}"/>
              </a:ext>
            </a:extLst>
          </p:cNvPr>
          <p:cNvPicPr>
            <a:picLocks noGrp="1" noChangeAspect="1"/>
          </p:cNvPicPr>
          <p:nvPr>
            <p:ph sz="quarter" idx="10"/>
          </p:nvPr>
        </p:nvPicPr>
        <p:blipFill>
          <a:blip r:embed="rId2"/>
          <a:stretch>
            <a:fillRect/>
          </a:stretch>
        </p:blipFill>
        <p:spPr>
          <a:xfrm>
            <a:off x="1991544" y="1713884"/>
            <a:ext cx="3890088" cy="4645025"/>
          </a:xfrm>
        </p:spPr>
      </p:pic>
      <p:sp>
        <p:nvSpPr>
          <p:cNvPr id="3" name="Title 2">
            <a:extLst>
              <a:ext uri="{FF2B5EF4-FFF2-40B4-BE49-F238E27FC236}">
                <a16:creationId xmlns:a16="http://schemas.microsoft.com/office/drawing/2014/main" id="{DFD7D4AF-75FA-3B83-C6FE-4991790F0EE6}"/>
              </a:ext>
            </a:extLst>
          </p:cNvPr>
          <p:cNvSpPr>
            <a:spLocks noGrp="1"/>
          </p:cNvSpPr>
          <p:nvPr>
            <p:ph type="title"/>
          </p:nvPr>
        </p:nvSpPr>
        <p:spPr/>
        <p:txBody>
          <a:bodyPr/>
          <a:lstStyle/>
          <a:p>
            <a:r>
              <a:rPr lang="en-US" dirty="0" err="1"/>
              <a:t>ChatGPT</a:t>
            </a:r>
            <a:r>
              <a:rPr lang="en-US" dirty="0"/>
              <a:t>: Writing Python code</a:t>
            </a:r>
          </a:p>
        </p:txBody>
      </p:sp>
      <p:sp>
        <p:nvSpPr>
          <p:cNvPr id="4" name="Footer Placeholder 3">
            <a:extLst>
              <a:ext uri="{FF2B5EF4-FFF2-40B4-BE49-F238E27FC236}">
                <a16:creationId xmlns:a16="http://schemas.microsoft.com/office/drawing/2014/main" id="{59691E43-A3AC-A7C1-D1FF-D3ECAE87ECD0}"/>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FC887863-BFE1-A01A-5B4B-1B5AC45590B5}"/>
              </a:ext>
            </a:extLst>
          </p:cNvPr>
          <p:cNvSpPr>
            <a:spLocks noGrp="1"/>
          </p:cNvSpPr>
          <p:nvPr>
            <p:ph type="sldNum" sz="quarter" idx="18"/>
          </p:nvPr>
        </p:nvSpPr>
        <p:spPr/>
        <p:txBody>
          <a:bodyPr/>
          <a:lstStyle/>
          <a:p>
            <a:fld id="{E917DE0E-AFB1-41FD-BC35-27DB61CA125F}" type="slidenum">
              <a:rPr lang="en-AU" smtClean="0"/>
              <a:pPr/>
              <a:t>48</a:t>
            </a:fld>
            <a:endParaRPr lang="en-AU" dirty="0"/>
          </a:p>
        </p:txBody>
      </p:sp>
      <p:pic>
        <p:nvPicPr>
          <p:cNvPr id="9" name="Picture 8" descr="A screenshot of a computer&#10;&#10;Description automatically generated">
            <a:extLst>
              <a:ext uri="{FF2B5EF4-FFF2-40B4-BE49-F238E27FC236}">
                <a16:creationId xmlns:a16="http://schemas.microsoft.com/office/drawing/2014/main" id="{F8380D5F-195C-139F-4B2C-AFCDA1A374FE}"/>
              </a:ext>
            </a:extLst>
          </p:cNvPr>
          <p:cNvPicPr>
            <a:picLocks noChangeAspect="1"/>
          </p:cNvPicPr>
          <p:nvPr/>
        </p:nvPicPr>
        <p:blipFill>
          <a:blip r:embed="rId3"/>
          <a:stretch>
            <a:fillRect/>
          </a:stretch>
        </p:blipFill>
        <p:spPr>
          <a:xfrm>
            <a:off x="6600056" y="1719711"/>
            <a:ext cx="3221232" cy="4923090"/>
          </a:xfrm>
          <a:prstGeom prst="rect">
            <a:avLst/>
          </a:prstGeom>
        </p:spPr>
      </p:pic>
      <p:sp>
        <p:nvSpPr>
          <p:cNvPr id="10" name="TextBox 9">
            <a:extLst>
              <a:ext uri="{FF2B5EF4-FFF2-40B4-BE49-F238E27FC236}">
                <a16:creationId xmlns:a16="http://schemas.microsoft.com/office/drawing/2014/main" id="{18A6EE78-39F1-D3B6-4143-E8DEBB445B29}"/>
              </a:ext>
            </a:extLst>
          </p:cNvPr>
          <p:cNvSpPr txBox="1"/>
          <p:nvPr/>
        </p:nvSpPr>
        <p:spPr>
          <a:xfrm>
            <a:off x="695326" y="1303375"/>
            <a:ext cx="9505056" cy="369332"/>
          </a:xfrm>
          <a:prstGeom prst="rect">
            <a:avLst/>
          </a:prstGeom>
          <a:noFill/>
        </p:spPr>
        <p:txBody>
          <a:bodyPr wrap="square" rtlCol="0">
            <a:spAutoFit/>
          </a:bodyPr>
          <a:lstStyle/>
          <a:p>
            <a:r>
              <a:rPr lang="en-US" dirty="0"/>
              <a:t>Asking for Machine Learning examples</a:t>
            </a:r>
          </a:p>
        </p:txBody>
      </p:sp>
      <p:sp>
        <p:nvSpPr>
          <p:cNvPr id="11" name="Rectangle 10">
            <a:extLst>
              <a:ext uri="{FF2B5EF4-FFF2-40B4-BE49-F238E27FC236}">
                <a16:creationId xmlns:a16="http://schemas.microsoft.com/office/drawing/2014/main" id="{714A32F3-BDCE-6548-DF33-D05A9140D856}"/>
              </a:ext>
            </a:extLst>
          </p:cNvPr>
          <p:cNvSpPr/>
          <p:nvPr/>
        </p:nvSpPr>
        <p:spPr>
          <a:xfrm>
            <a:off x="2279576" y="3552050"/>
            <a:ext cx="2160240" cy="3089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29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with medium confidence">
            <a:extLst>
              <a:ext uri="{FF2B5EF4-FFF2-40B4-BE49-F238E27FC236}">
                <a16:creationId xmlns:a16="http://schemas.microsoft.com/office/drawing/2014/main" id="{67DBA438-9F4A-3A4C-C987-339EC8511F3A}"/>
              </a:ext>
            </a:extLst>
          </p:cNvPr>
          <p:cNvPicPr>
            <a:picLocks noGrp="1" noChangeAspect="1"/>
          </p:cNvPicPr>
          <p:nvPr>
            <p:ph sz="quarter" idx="10"/>
          </p:nvPr>
        </p:nvPicPr>
        <p:blipFill rotWithShape="1">
          <a:blip r:embed="rId2"/>
          <a:srcRect r="54191"/>
          <a:stretch/>
        </p:blipFill>
        <p:spPr>
          <a:xfrm>
            <a:off x="1111224" y="1844825"/>
            <a:ext cx="3664746" cy="3168352"/>
          </a:xfrm>
        </p:spPr>
      </p:pic>
      <p:sp>
        <p:nvSpPr>
          <p:cNvPr id="3" name="Title 2">
            <a:extLst>
              <a:ext uri="{FF2B5EF4-FFF2-40B4-BE49-F238E27FC236}">
                <a16:creationId xmlns:a16="http://schemas.microsoft.com/office/drawing/2014/main" id="{A09774EB-5FED-4C12-41B4-793AA023F313}"/>
              </a:ext>
            </a:extLst>
          </p:cNvPr>
          <p:cNvSpPr>
            <a:spLocks noGrp="1"/>
          </p:cNvSpPr>
          <p:nvPr>
            <p:ph type="title"/>
          </p:nvPr>
        </p:nvSpPr>
        <p:spPr/>
        <p:txBody>
          <a:bodyPr/>
          <a:lstStyle/>
          <a:p>
            <a:r>
              <a:rPr lang="en-US" dirty="0" err="1"/>
              <a:t>ChatGPT</a:t>
            </a:r>
            <a:r>
              <a:rPr lang="en-US" dirty="0"/>
              <a:t> : Debugging</a:t>
            </a:r>
          </a:p>
        </p:txBody>
      </p:sp>
      <p:sp>
        <p:nvSpPr>
          <p:cNvPr id="4" name="Footer Placeholder 3">
            <a:extLst>
              <a:ext uri="{FF2B5EF4-FFF2-40B4-BE49-F238E27FC236}">
                <a16:creationId xmlns:a16="http://schemas.microsoft.com/office/drawing/2014/main" id="{CAC0079B-3938-61F1-D29F-67BE827E8A21}"/>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EF9D9CC8-78C2-58DC-7A92-7ADA9A288770}"/>
              </a:ext>
            </a:extLst>
          </p:cNvPr>
          <p:cNvSpPr>
            <a:spLocks noGrp="1"/>
          </p:cNvSpPr>
          <p:nvPr>
            <p:ph type="sldNum" sz="quarter" idx="18"/>
          </p:nvPr>
        </p:nvSpPr>
        <p:spPr/>
        <p:txBody>
          <a:bodyPr/>
          <a:lstStyle/>
          <a:p>
            <a:fld id="{E917DE0E-AFB1-41FD-BC35-27DB61CA125F}" type="slidenum">
              <a:rPr lang="en-AU" smtClean="0"/>
              <a:pPr/>
              <a:t>49</a:t>
            </a:fld>
            <a:endParaRPr lang="en-AU" dirty="0"/>
          </a:p>
        </p:txBody>
      </p:sp>
      <p:pic>
        <p:nvPicPr>
          <p:cNvPr id="9" name="Picture 8" descr="A screenshot of a computer program&#10;&#10;Description automatically generated with medium confidence">
            <a:extLst>
              <a:ext uri="{FF2B5EF4-FFF2-40B4-BE49-F238E27FC236}">
                <a16:creationId xmlns:a16="http://schemas.microsoft.com/office/drawing/2014/main" id="{D5AF534D-C4E1-AA49-328E-903E84603B52}"/>
              </a:ext>
            </a:extLst>
          </p:cNvPr>
          <p:cNvPicPr>
            <a:picLocks noChangeAspect="1"/>
          </p:cNvPicPr>
          <p:nvPr/>
        </p:nvPicPr>
        <p:blipFill>
          <a:blip r:embed="rId3"/>
          <a:stretch>
            <a:fillRect/>
          </a:stretch>
        </p:blipFill>
        <p:spPr>
          <a:xfrm>
            <a:off x="6096000" y="1431768"/>
            <a:ext cx="4608512" cy="5163599"/>
          </a:xfrm>
          <a:prstGeom prst="rect">
            <a:avLst/>
          </a:prstGeom>
        </p:spPr>
      </p:pic>
      <p:sp>
        <p:nvSpPr>
          <p:cNvPr id="10" name="Rectangle 9">
            <a:extLst>
              <a:ext uri="{FF2B5EF4-FFF2-40B4-BE49-F238E27FC236}">
                <a16:creationId xmlns:a16="http://schemas.microsoft.com/office/drawing/2014/main" id="{19E06A6F-C5DC-C830-1CF3-939F2CBA5556}"/>
              </a:ext>
            </a:extLst>
          </p:cNvPr>
          <p:cNvSpPr/>
          <p:nvPr/>
        </p:nvSpPr>
        <p:spPr>
          <a:xfrm>
            <a:off x="1655565" y="2420888"/>
            <a:ext cx="2496219" cy="24482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0758A0-D5F9-4C02-2F2F-DAB6E97DC1F8}"/>
              </a:ext>
            </a:extLst>
          </p:cNvPr>
          <p:cNvSpPr/>
          <p:nvPr/>
        </p:nvSpPr>
        <p:spPr>
          <a:xfrm>
            <a:off x="6229297" y="1471852"/>
            <a:ext cx="2509458" cy="34846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94F64044-64AA-0C7B-5794-C7915F675DF9}"/>
              </a:ext>
            </a:extLst>
          </p:cNvPr>
          <p:cNvSpPr/>
          <p:nvPr/>
        </p:nvSpPr>
        <p:spPr>
          <a:xfrm rot="10800000">
            <a:off x="5108649" y="3212976"/>
            <a:ext cx="637353" cy="432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C893EB-7ACD-8D86-2619-D610477DF2B8}"/>
              </a:ext>
            </a:extLst>
          </p:cNvPr>
          <p:cNvSpPr/>
          <p:nvPr/>
        </p:nvSpPr>
        <p:spPr>
          <a:xfrm>
            <a:off x="6456040" y="5373216"/>
            <a:ext cx="4176464" cy="936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24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EDD61B2-82F1-91C1-E0DC-743D8DAB19F2}"/>
              </a:ext>
            </a:extLst>
          </p:cNvPr>
          <p:cNvSpPr>
            <a:spLocks noGrp="1"/>
          </p:cNvSpPr>
          <p:nvPr>
            <p:ph sz="quarter" idx="10"/>
          </p:nvPr>
        </p:nvSpPr>
        <p:spPr/>
        <p:txBody>
          <a:bodyPr/>
          <a:lstStyle/>
          <a:p>
            <a:pPr marL="285750" indent="-285750">
              <a:buFont typeface="Arial" panose="020B0604020202020204" pitchFamily="34" charset="0"/>
              <a:buChar char="•"/>
            </a:pPr>
            <a:r>
              <a:rPr lang="en-US" dirty="0"/>
              <a:t>source code</a:t>
            </a:r>
            <a:r>
              <a:rPr lang="en-US" b="0" dirty="0"/>
              <a:t>: your code</a:t>
            </a:r>
          </a:p>
          <a:p>
            <a:pPr marL="285750" indent="-285750">
              <a:buFont typeface="Arial" panose="020B0604020202020204" pitchFamily="34" charset="0"/>
              <a:buChar char="•"/>
            </a:pPr>
            <a:r>
              <a:rPr lang="en-US" dirty="0"/>
              <a:t>bytecode</a:t>
            </a:r>
            <a:r>
              <a:rPr lang="en-US" b="0" dirty="0"/>
              <a:t>: intermediate representation of your code</a:t>
            </a:r>
          </a:p>
          <a:p>
            <a:pPr marL="285750" indent="-285750">
              <a:buFont typeface="Arial" panose="020B0604020202020204" pitchFamily="34" charset="0"/>
              <a:buChar char="•"/>
            </a:pPr>
            <a:r>
              <a:rPr lang="en-US" dirty="0"/>
              <a:t>binary code</a:t>
            </a:r>
            <a:r>
              <a:rPr lang="en-US" b="0" dirty="0"/>
              <a:t>: two-symbol machine code using “0” and “1"</a:t>
            </a:r>
          </a:p>
          <a:p>
            <a:pPr marL="285750" indent="-285750">
              <a:buFont typeface="Arial" panose="020B0604020202020204" pitchFamily="34" charset="0"/>
              <a:buChar char="•"/>
            </a:pPr>
            <a:endParaRPr lang="en-US" dirty="0"/>
          </a:p>
        </p:txBody>
      </p:sp>
      <p:sp>
        <p:nvSpPr>
          <p:cNvPr id="7" name="Title 6">
            <a:extLst>
              <a:ext uri="{FF2B5EF4-FFF2-40B4-BE49-F238E27FC236}">
                <a16:creationId xmlns:a16="http://schemas.microsoft.com/office/drawing/2014/main" id="{C7BEB23A-FEED-DEE3-A3DA-67E728D39830}"/>
              </a:ext>
            </a:extLst>
          </p:cNvPr>
          <p:cNvSpPr>
            <a:spLocks noGrp="1"/>
          </p:cNvSpPr>
          <p:nvPr>
            <p:ph type="title"/>
          </p:nvPr>
        </p:nvSpPr>
        <p:spPr/>
        <p:txBody>
          <a:bodyPr/>
          <a:lstStyle/>
          <a:p>
            <a:r>
              <a:rPr lang="en-AU" dirty="0"/>
              <a:t>What’s Python?</a:t>
            </a:r>
            <a:endParaRPr lang="en-US" dirty="0"/>
          </a:p>
        </p:txBody>
      </p:sp>
      <p:sp>
        <p:nvSpPr>
          <p:cNvPr id="4" name="Footer Placeholder 3">
            <a:extLst>
              <a:ext uri="{FF2B5EF4-FFF2-40B4-BE49-F238E27FC236}">
                <a16:creationId xmlns:a16="http://schemas.microsoft.com/office/drawing/2014/main" id="{15C0DC81-2A75-63A5-C31F-5684A28A1FE4}"/>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7C338F11-5C97-F906-DE8D-BF3FFF61BB08}"/>
              </a:ext>
            </a:extLst>
          </p:cNvPr>
          <p:cNvSpPr>
            <a:spLocks noGrp="1"/>
          </p:cNvSpPr>
          <p:nvPr>
            <p:ph type="sldNum" sz="quarter" idx="18"/>
          </p:nvPr>
        </p:nvSpPr>
        <p:spPr/>
        <p:txBody>
          <a:bodyPr/>
          <a:lstStyle/>
          <a:p>
            <a:fld id="{E917DE0E-AFB1-41FD-BC35-27DB61CA125F}" type="slidenum">
              <a:rPr lang="en-AU" smtClean="0"/>
              <a:pPr/>
              <a:t>5</a:t>
            </a:fld>
            <a:endParaRPr lang="en-AU" dirty="0"/>
          </a:p>
        </p:txBody>
      </p:sp>
      <p:sp>
        <p:nvSpPr>
          <p:cNvPr id="2" name="Text Placeholder 1">
            <a:extLst>
              <a:ext uri="{FF2B5EF4-FFF2-40B4-BE49-F238E27FC236}">
                <a16:creationId xmlns:a16="http://schemas.microsoft.com/office/drawing/2014/main" id="{87CC0D31-FC8F-FC90-0BB1-CB903919E292}"/>
              </a:ext>
            </a:extLst>
          </p:cNvPr>
          <p:cNvSpPr>
            <a:spLocks noGrp="1"/>
          </p:cNvSpPr>
          <p:nvPr>
            <p:ph type="body" sz="quarter" idx="31"/>
          </p:nvPr>
        </p:nvSpPr>
        <p:spPr/>
        <p:txBody>
          <a:bodyPr/>
          <a:lstStyle/>
          <a:p>
            <a:r>
              <a:rPr lang="en-US" dirty="0"/>
              <a:t>How the Python works?</a:t>
            </a:r>
          </a:p>
        </p:txBody>
      </p:sp>
      <p:sp>
        <p:nvSpPr>
          <p:cNvPr id="9" name="Rectangle 8">
            <a:extLst>
              <a:ext uri="{FF2B5EF4-FFF2-40B4-BE49-F238E27FC236}">
                <a16:creationId xmlns:a16="http://schemas.microsoft.com/office/drawing/2014/main" id="{6BB68F51-4114-CB2F-810A-9B0FD1FB5502}"/>
              </a:ext>
            </a:extLst>
          </p:cNvPr>
          <p:cNvSpPr/>
          <p:nvPr/>
        </p:nvSpPr>
        <p:spPr>
          <a:xfrm>
            <a:off x="695326" y="3851424"/>
            <a:ext cx="1944216" cy="1440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print(‘Hello, World!’)</a:t>
            </a:r>
          </a:p>
        </p:txBody>
      </p:sp>
      <p:sp>
        <p:nvSpPr>
          <p:cNvPr id="10" name="Rectangle 9">
            <a:extLst>
              <a:ext uri="{FF2B5EF4-FFF2-40B4-BE49-F238E27FC236}">
                <a16:creationId xmlns:a16="http://schemas.microsoft.com/office/drawing/2014/main" id="{B493044A-2219-968C-C646-EEFAE3611C9C}"/>
              </a:ext>
            </a:extLst>
          </p:cNvPr>
          <p:cNvSpPr/>
          <p:nvPr/>
        </p:nvSpPr>
        <p:spPr>
          <a:xfrm>
            <a:off x="3758468" y="4382973"/>
            <a:ext cx="1944216" cy="1440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a:t>
            </a:r>
            <a:r>
              <a:rPr lang="en-US" dirty="0"/>
              <a:t>\x00d\x00\x83\x01\x01\x00d\x01S\x00'</a:t>
            </a:r>
          </a:p>
        </p:txBody>
      </p:sp>
      <p:sp>
        <p:nvSpPr>
          <p:cNvPr id="11" name="Rectangle 10">
            <a:extLst>
              <a:ext uri="{FF2B5EF4-FFF2-40B4-BE49-F238E27FC236}">
                <a16:creationId xmlns:a16="http://schemas.microsoft.com/office/drawing/2014/main" id="{E8E2DF5C-2C7D-F67E-63E3-FBC9DCBD390C}"/>
              </a:ext>
            </a:extLst>
          </p:cNvPr>
          <p:cNvSpPr/>
          <p:nvPr/>
        </p:nvSpPr>
        <p:spPr>
          <a:xfrm>
            <a:off x="6464302" y="4383716"/>
            <a:ext cx="1944216" cy="1440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01001000 01100101 01101100 01101100 01101111...</a:t>
            </a:r>
          </a:p>
        </p:txBody>
      </p:sp>
      <p:sp>
        <p:nvSpPr>
          <p:cNvPr id="12" name="TextBox 11">
            <a:extLst>
              <a:ext uri="{FF2B5EF4-FFF2-40B4-BE49-F238E27FC236}">
                <a16:creationId xmlns:a16="http://schemas.microsoft.com/office/drawing/2014/main" id="{7D2F61BB-621F-9DA9-57DD-23272ACE82DA}"/>
              </a:ext>
            </a:extLst>
          </p:cNvPr>
          <p:cNvSpPr txBox="1"/>
          <p:nvPr/>
        </p:nvSpPr>
        <p:spPr>
          <a:xfrm>
            <a:off x="862533" y="3343015"/>
            <a:ext cx="1704086" cy="369332"/>
          </a:xfrm>
          <a:prstGeom prst="rect">
            <a:avLst/>
          </a:prstGeom>
          <a:noFill/>
        </p:spPr>
        <p:txBody>
          <a:bodyPr wrap="square" rtlCol="0" anchor="ctr">
            <a:spAutoFit/>
          </a:bodyPr>
          <a:lstStyle/>
          <a:p>
            <a:pPr algn="ctr"/>
            <a:r>
              <a:rPr lang="en-US" b="1" dirty="0"/>
              <a:t>source code</a:t>
            </a:r>
          </a:p>
        </p:txBody>
      </p:sp>
      <p:sp>
        <p:nvSpPr>
          <p:cNvPr id="13" name="TextBox 12">
            <a:extLst>
              <a:ext uri="{FF2B5EF4-FFF2-40B4-BE49-F238E27FC236}">
                <a16:creationId xmlns:a16="http://schemas.microsoft.com/office/drawing/2014/main" id="{F7E6C4BC-73EF-CAE9-08CB-4367FF0734EE}"/>
              </a:ext>
            </a:extLst>
          </p:cNvPr>
          <p:cNvSpPr txBox="1"/>
          <p:nvPr/>
        </p:nvSpPr>
        <p:spPr>
          <a:xfrm>
            <a:off x="3904181" y="5963571"/>
            <a:ext cx="1704086" cy="923330"/>
          </a:xfrm>
          <a:prstGeom prst="rect">
            <a:avLst/>
          </a:prstGeom>
          <a:noFill/>
        </p:spPr>
        <p:txBody>
          <a:bodyPr wrap="square" rtlCol="0" anchor="ctr">
            <a:spAutoFit/>
          </a:bodyPr>
          <a:lstStyle/>
          <a:p>
            <a:pPr algn="ctr"/>
            <a:r>
              <a:rPr lang="en-US" b="1" dirty="0"/>
              <a:t>Python</a:t>
            </a:r>
            <a:br>
              <a:rPr lang="en-US" b="1" dirty="0"/>
            </a:br>
            <a:r>
              <a:rPr lang="en-US" b="1" dirty="0"/>
              <a:t>bytecode</a:t>
            </a:r>
            <a:br>
              <a:rPr lang="en-US" b="1" dirty="0"/>
            </a:br>
            <a:r>
              <a:rPr lang="en-US" b="1" dirty="0"/>
              <a:t>(.</a:t>
            </a:r>
            <a:r>
              <a:rPr lang="en-US" b="1" dirty="0" err="1"/>
              <a:t>pyc</a:t>
            </a:r>
            <a:r>
              <a:rPr lang="en-US" b="1" dirty="0"/>
              <a:t>)</a:t>
            </a:r>
          </a:p>
        </p:txBody>
      </p:sp>
      <p:sp>
        <p:nvSpPr>
          <p:cNvPr id="14" name="TextBox 13">
            <a:extLst>
              <a:ext uri="{FF2B5EF4-FFF2-40B4-BE49-F238E27FC236}">
                <a16:creationId xmlns:a16="http://schemas.microsoft.com/office/drawing/2014/main" id="{B6346D5C-9DF2-2BA7-4880-43B4CDD1DF85}"/>
              </a:ext>
            </a:extLst>
          </p:cNvPr>
          <p:cNvSpPr txBox="1"/>
          <p:nvPr/>
        </p:nvSpPr>
        <p:spPr>
          <a:xfrm>
            <a:off x="6621509" y="6123387"/>
            <a:ext cx="1704086" cy="369332"/>
          </a:xfrm>
          <a:prstGeom prst="rect">
            <a:avLst/>
          </a:prstGeom>
          <a:noFill/>
        </p:spPr>
        <p:txBody>
          <a:bodyPr wrap="square" rtlCol="0" anchor="ctr">
            <a:spAutoFit/>
          </a:bodyPr>
          <a:lstStyle/>
          <a:p>
            <a:pPr algn="ctr"/>
            <a:r>
              <a:rPr lang="en-US" b="1" dirty="0"/>
              <a:t>binary code</a:t>
            </a:r>
          </a:p>
        </p:txBody>
      </p:sp>
      <p:sp>
        <p:nvSpPr>
          <p:cNvPr id="15" name="Rectangle 14">
            <a:extLst>
              <a:ext uri="{FF2B5EF4-FFF2-40B4-BE49-F238E27FC236}">
                <a16:creationId xmlns:a16="http://schemas.microsoft.com/office/drawing/2014/main" id="{89B12F5A-C4F3-C854-DE45-8B90166C45C6}"/>
              </a:ext>
            </a:extLst>
          </p:cNvPr>
          <p:cNvSpPr/>
          <p:nvPr/>
        </p:nvSpPr>
        <p:spPr>
          <a:xfrm>
            <a:off x="3758468" y="3682615"/>
            <a:ext cx="1956232" cy="4611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16" name="Rectangle 15">
            <a:extLst>
              <a:ext uri="{FF2B5EF4-FFF2-40B4-BE49-F238E27FC236}">
                <a16:creationId xmlns:a16="http://schemas.microsoft.com/office/drawing/2014/main" id="{592CAE57-1473-262F-DA08-E2D605A6314A}"/>
              </a:ext>
            </a:extLst>
          </p:cNvPr>
          <p:cNvSpPr/>
          <p:nvPr/>
        </p:nvSpPr>
        <p:spPr>
          <a:xfrm>
            <a:off x="6464302" y="3689567"/>
            <a:ext cx="1944215" cy="4611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virtual machine</a:t>
            </a:r>
          </a:p>
        </p:txBody>
      </p:sp>
      <p:sp>
        <p:nvSpPr>
          <p:cNvPr id="17" name="Rectangle 16">
            <a:extLst>
              <a:ext uri="{FF2B5EF4-FFF2-40B4-BE49-F238E27FC236}">
                <a16:creationId xmlns:a16="http://schemas.microsoft.com/office/drawing/2014/main" id="{3E3A7CFC-3DE2-94DC-9508-3DB9DC861FFE}"/>
              </a:ext>
            </a:extLst>
          </p:cNvPr>
          <p:cNvSpPr/>
          <p:nvPr/>
        </p:nvSpPr>
        <p:spPr>
          <a:xfrm>
            <a:off x="3765815" y="3183683"/>
            <a:ext cx="464270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interpreter</a:t>
            </a:r>
          </a:p>
        </p:txBody>
      </p:sp>
      <p:sp>
        <p:nvSpPr>
          <p:cNvPr id="18" name="Right Arrow 17">
            <a:extLst>
              <a:ext uri="{FF2B5EF4-FFF2-40B4-BE49-F238E27FC236}">
                <a16:creationId xmlns:a16="http://schemas.microsoft.com/office/drawing/2014/main" id="{82CF281A-F647-EEB9-1A86-32AB69DA5460}"/>
              </a:ext>
            </a:extLst>
          </p:cNvPr>
          <p:cNvSpPr/>
          <p:nvPr/>
        </p:nvSpPr>
        <p:spPr>
          <a:xfrm>
            <a:off x="2815183" y="4240447"/>
            <a:ext cx="779756" cy="669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4D473B2C-CD6F-BBAC-2579-2B5E55B5A583}"/>
              </a:ext>
            </a:extLst>
          </p:cNvPr>
          <p:cNvSpPr/>
          <p:nvPr/>
        </p:nvSpPr>
        <p:spPr>
          <a:xfrm>
            <a:off x="5880800" y="4229911"/>
            <a:ext cx="430399"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B3D3F1-715B-24F1-07BB-84DD5F39410F}"/>
              </a:ext>
            </a:extLst>
          </p:cNvPr>
          <p:cNvSpPr/>
          <p:nvPr/>
        </p:nvSpPr>
        <p:spPr>
          <a:xfrm>
            <a:off x="9527444" y="3828507"/>
            <a:ext cx="1944216" cy="1440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21" name="TextBox 20">
            <a:extLst>
              <a:ext uri="{FF2B5EF4-FFF2-40B4-BE49-F238E27FC236}">
                <a16:creationId xmlns:a16="http://schemas.microsoft.com/office/drawing/2014/main" id="{209C5464-0B3D-13CA-1E7B-2D76B0C7F680}"/>
              </a:ext>
            </a:extLst>
          </p:cNvPr>
          <p:cNvSpPr txBox="1"/>
          <p:nvPr/>
        </p:nvSpPr>
        <p:spPr>
          <a:xfrm>
            <a:off x="9645150" y="3304343"/>
            <a:ext cx="1704086" cy="369332"/>
          </a:xfrm>
          <a:prstGeom prst="rect">
            <a:avLst/>
          </a:prstGeom>
          <a:noFill/>
        </p:spPr>
        <p:txBody>
          <a:bodyPr wrap="square" rtlCol="0" anchor="ctr">
            <a:spAutoFit/>
          </a:bodyPr>
          <a:lstStyle/>
          <a:p>
            <a:pPr algn="ctr"/>
            <a:r>
              <a:rPr lang="en-US" b="1" dirty="0"/>
              <a:t>output</a:t>
            </a:r>
          </a:p>
        </p:txBody>
      </p:sp>
      <p:sp>
        <p:nvSpPr>
          <p:cNvPr id="22" name="Right Arrow 21">
            <a:extLst>
              <a:ext uri="{FF2B5EF4-FFF2-40B4-BE49-F238E27FC236}">
                <a16:creationId xmlns:a16="http://schemas.microsoft.com/office/drawing/2014/main" id="{38176B5B-0716-74A2-65F9-6ADC0A4DAFE2}"/>
              </a:ext>
            </a:extLst>
          </p:cNvPr>
          <p:cNvSpPr/>
          <p:nvPr/>
        </p:nvSpPr>
        <p:spPr>
          <a:xfrm>
            <a:off x="8592074" y="4240447"/>
            <a:ext cx="779756" cy="669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ular Callout 22">
            <a:extLst>
              <a:ext uri="{FF2B5EF4-FFF2-40B4-BE49-F238E27FC236}">
                <a16:creationId xmlns:a16="http://schemas.microsoft.com/office/drawing/2014/main" id="{A54111B4-8445-FD51-2465-6C873A167ED9}"/>
              </a:ext>
            </a:extLst>
          </p:cNvPr>
          <p:cNvSpPr/>
          <p:nvPr/>
        </p:nvSpPr>
        <p:spPr>
          <a:xfrm>
            <a:off x="615056" y="5406742"/>
            <a:ext cx="2049094" cy="793251"/>
          </a:xfrm>
          <a:prstGeom prst="wedgeRectCallout">
            <a:avLst>
              <a:gd name="adj1" fmla="val -23659"/>
              <a:gd name="adj2" fmla="val -8406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print() is a built-in Python functions</a:t>
            </a:r>
          </a:p>
        </p:txBody>
      </p:sp>
      <p:sp>
        <p:nvSpPr>
          <p:cNvPr id="6" name="TextBox 5">
            <a:extLst>
              <a:ext uri="{FF2B5EF4-FFF2-40B4-BE49-F238E27FC236}">
                <a16:creationId xmlns:a16="http://schemas.microsoft.com/office/drawing/2014/main" id="{78A8C15A-B642-3964-A4B0-067316662F2A}"/>
              </a:ext>
            </a:extLst>
          </p:cNvPr>
          <p:cNvSpPr txBox="1"/>
          <p:nvPr/>
        </p:nvSpPr>
        <p:spPr>
          <a:xfrm>
            <a:off x="30946" y="6640680"/>
            <a:ext cx="6096000" cy="246221"/>
          </a:xfrm>
          <a:prstGeom prst="rect">
            <a:avLst/>
          </a:prstGeom>
          <a:noFill/>
        </p:spPr>
        <p:txBody>
          <a:bodyPr wrap="square">
            <a:spAutoFit/>
          </a:bodyPr>
          <a:lstStyle/>
          <a:p>
            <a:r>
              <a:rPr lang="en-US" sz="1000" dirty="0"/>
              <a:t>https://</a:t>
            </a:r>
            <a:r>
              <a:rPr lang="en-US" sz="1000" dirty="0" err="1"/>
              <a:t>towardsdatascience.com</a:t>
            </a:r>
            <a:r>
              <a:rPr lang="en-US" sz="1000" dirty="0"/>
              <a:t>/how-does-python-work-6f21fd197888</a:t>
            </a:r>
          </a:p>
        </p:txBody>
      </p:sp>
    </p:spTree>
    <p:extLst>
      <p:ext uri="{BB962C8B-B14F-4D97-AF65-F5344CB8AC3E}">
        <p14:creationId xmlns:p14="http://schemas.microsoft.com/office/powerpoint/2010/main" val="375501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DDAC229-F817-68CE-1EC2-911B15C74A5D}"/>
              </a:ext>
            </a:extLst>
          </p:cNvPr>
          <p:cNvSpPr>
            <a:spLocks noGrp="1"/>
          </p:cNvSpPr>
          <p:nvPr>
            <p:ph type="title"/>
          </p:nvPr>
        </p:nvSpPr>
        <p:spPr/>
        <p:txBody>
          <a:bodyPr/>
          <a:lstStyle/>
          <a:p>
            <a:r>
              <a:rPr lang="en-US" dirty="0" err="1"/>
              <a:t>ChatGPT</a:t>
            </a:r>
            <a:r>
              <a:rPr lang="en-US" dirty="0"/>
              <a:t> : Debugging</a:t>
            </a:r>
          </a:p>
        </p:txBody>
      </p:sp>
      <p:sp>
        <p:nvSpPr>
          <p:cNvPr id="4" name="Footer Placeholder 3">
            <a:extLst>
              <a:ext uri="{FF2B5EF4-FFF2-40B4-BE49-F238E27FC236}">
                <a16:creationId xmlns:a16="http://schemas.microsoft.com/office/drawing/2014/main" id="{9A6B6590-51BE-173B-69F3-0F2F5F159395}"/>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66B5ED9-7C20-F2A9-BD27-80F1417FB245}"/>
              </a:ext>
            </a:extLst>
          </p:cNvPr>
          <p:cNvSpPr>
            <a:spLocks noGrp="1"/>
          </p:cNvSpPr>
          <p:nvPr>
            <p:ph type="sldNum" sz="quarter" idx="18"/>
          </p:nvPr>
        </p:nvSpPr>
        <p:spPr/>
        <p:txBody>
          <a:bodyPr/>
          <a:lstStyle/>
          <a:p>
            <a:fld id="{E917DE0E-AFB1-41FD-BC35-27DB61CA125F}" type="slidenum">
              <a:rPr lang="en-AU" smtClean="0"/>
              <a:pPr/>
              <a:t>50</a:t>
            </a:fld>
            <a:endParaRPr lang="en-AU" dirty="0"/>
          </a:p>
        </p:txBody>
      </p:sp>
      <p:pic>
        <p:nvPicPr>
          <p:cNvPr id="7" name="Content Placeholder 6" descr="A screenshot of a computer program&#10;&#10;Description automatically generated with medium confidence">
            <a:extLst>
              <a:ext uri="{FF2B5EF4-FFF2-40B4-BE49-F238E27FC236}">
                <a16:creationId xmlns:a16="http://schemas.microsoft.com/office/drawing/2014/main" id="{2B40C9D3-7700-3A87-01F1-590C910237FD}"/>
              </a:ext>
            </a:extLst>
          </p:cNvPr>
          <p:cNvPicPr>
            <a:picLocks noGrp="1" noChangeAspect="1"/>
          </p:cNvPicPr>
          <p:nvPr>
            <p:ph sz="quarter" idx="4294967295"/>
          </p:nvPr>
        </p:nvPicPr>
        <p:blipFill rotWithShape="1">
          <a:blip r:embed="rId3"/>
          <a:srcRect b="64098"/>
          <a:stretch/>
        </p:blipFill>
        <p:spPr>
          <a:xfrm>
            <a:off x="666516" y="1659141"/>
            <a:ext cx="5334021" cy="2808312"/>
          </a:xfrm>
        </p:spPr>
      </p:pic>
      <p:pic>
        <p:nvPicPr>
          <p:cNvPr id="11" name="Content Placeholder 6" descr="A screenshot of a computer program&#10;&#10;Description automatically generated with medium confidence">
            <a:extLst>
              <a:ext uri="{FF2B5EF4-FFF2-40B4-BE49-F238E27FC236}">
                <a16:creationId xmlns:a16="http://schemas.microsoft.com/office/drawing/2014/main" id="{3995EAD0-EE80-E11C-75EA-CD06C2A1F84A}"/>
              </a:ext>
            </a:extLst>
          </p:cNvPr>
          <p:cNvPicPr>
            <a:picLocks noChangeAspect="1"/>
          </p:cNvPicPr>
          <p:nvPr/>
        </p:nvPicPr>
        <p:blipFill rotWithShape="1">
          <a:blip r:embed="rId3"/>
          <a:srcRect t="37260"/>
          <a:stretch/>
        </p:blipFill>
        <p:spPr>
          <a:xfrm>
            <a:off x="6191399" y="1659141"/>
            <a:ext cx="4897743" cy="4506163"/>
          </a:xfrm>
          <a:prstGeom prst="rect">
            <a:avLst/>
          </a:prstGeom>
        </p:spPr>
      </p:pic>
      <p:sp>
        <p:nvSpPr>
          <p:cNvPr id="12" name="TextBox 11">
            <a:extLst>
              <a:ext uri="{FF2B5EF4-FFF2-40B4-BE49-F238E27FC236}">
                <a16:creationId xmlns:a16="http://schemas.microsoft.com/office/drawing/2014/main" id="{D22E8758-0351-3D4F-DA2F-5EEA5DD84B9F}"/>
              </a:ext>
            </a:extLst>
          </p:cNvPr>
          <p:cNvSpPr txBox="1"/>
          <p:nvPr/>
        </p:nvSpPr>
        <p:spPr>
          <a:xfrm>
            <a:off x="695326" y="1303375"/>
            <a:ext cx="9505056" cy="369332"/>
          </a:xfrm>
          <a:prstGeom prst="rect">
            <a:avLst/>
          </a:prstGeom>
          <a:noFill/>
        </p:spPr>
        <p:txBody>
          <a:bodyPr wrap="square" rtlCol="0">
            <a:spAutoFit/>
          </a:bodyPr>
          <a:lstStyle/>
          <a:p>
            <a:r>
              <a:rPr lang="en-US" dirty="0"/>
              <a:t>Q: Can you debug the following code?</a:t>
            </a:r>
          </a:p>
        </p:txBody>
      </p:sp>
      <p:sp>
        <p:nvSpPr>
          <p:cNvPr id="13" name="Rectangle 12">
            <a:extLst>
              <a:ext uri="{FF2B5EF4-FFF2-40B4-BE49-F238E27FC236}">
                <a16:creationId xmlns:a16="http://schemas.microsoft.com/office/drawing/2014/main" id="{273DBFFF-BAF8-AC57-3CAE-F7E7D45C87B6}"/>
              </a:ext>
            </a:extLst>
          </p:cNvPr>
          <p:cNvSpPr/>
          <p:nvPr/>
        </p:nvSpPr>
        <p:spPr>
          <a:xfrm>
            <a:off x="1091529" y="1743065"/>
            <a:ext cx="3470080" cy="1740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6CD784-0CDD-846A-B289-68C82B3C9520}"/>
              </a:ext>
            </a:extLst>
          </p:cNvPr>
          <p:cNvSpPr txBox="1"/>
          <p:nvPr/>
        </p:nvSpPr>
        <p:spPr>
          <a:xfrm>
            <a:off x="4798921" y="1296592"/>
            <a:ext cx="1007435" cy="369332"/>
          </a:xfrm>
          <a:prstGeom prst="rect">
            <a:avLst/>
          </a:prstGeom>
          <a:noFill/>
        </p:spPr>
        <p:txBody>
          <a:bodyPr wrap="square">
            <a:spAutoFit/>
          </a:bodyPr>
          <a:lstStyle/>
          <a:p>
            <a:r>
              <a:rPr lang="en-US" sz="1800" b="1" dirty="0"/>
              <a:t>(1</a:t>
            </a:r>
            <a:r>
              <a:rPr lang="en-US" sz="1800" b="1" baseline="30000" dirty="0"/>
              <a:t>st</a:t>
            </a:r>
            <a:r>
              <a:rPr lang="en-US" sz="1800" b="1" dirty="0"/>
              <a:t> try)</a:t>
            </a:r>
          </a:p>
        </p:txBody>
      </p:sp>
    </p:spTree>
    <p:extLst>
      <p:ext uri="{BB962C8B-B14F-4D97-AF65-F5344CB8AC3E}">
        <p14:creationId xmlns:p14="http://schemas.microsoft.com/office/powerpoint/2010/main" val="130203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E76DA-53BB-20F6-452F-2B78F512D15D}"/>
              </a:ext>
            </a:extLst>
          </p:cNvPr>
          <p:cNvSpPr>
            <a:spLocks noGrp="1"/>
          </p:cNvSpPr>
          <p:nvPr>
            <p:ph type="title"/>
          </p:nvPr>
        </p:nvSpPr>
        <p:spPr/>
        <p:txBody>
          <a:bodyPr/>
          <a:lstStyle/>
          <a:p>
            <a:r>
              <a:rPr lang="en-US" dirty="0" err="1"/>
              <a:t>ChatGPT</a:t>
            </a:r>
            <a:r>
              <a:rPr lang="en-US" dirty="0"/>
              <a:t> : Debugging</a:t>
            </a:r>
          </a:p>
        </p:txBody>
      </p:sp>
      <p:sp>
        <p:nvSpPr>
          <p:cNvPr id="3" name="Footer Placeholder 2">
            <a:extLst>
              <a:ext uri="{FF2B5EF4-FFF2-40B4-BE49-F238E27FC236}">
                <a16:creationId xmlns:a16="http://schemas.microsoft.com/office/drawing/2014/main" id="{12265029-A695-8916-4327-1A3562F437C2}"/>
              </a:ext>
            </a:extLst>
          </p:cNvPr>
          <p:cNvSpPr>
            <a:spLocks noGrp="1"/>
          </p:cNvSpPr>
          <p:nvPr>
            <p:ph type="ftr" sz="quarter" idx="17"/>
          </p:nvPr>
        </p:nvSpPr>
        <p:spPr/>
        <p:txBody>
          <a:bodyPr/>
          <a:lstStyle/>
          <a:p>
            <a:endParaRPr lang="en-AU" dirty="0"/>
          </a:p>
        </p:txBody>
      </p:sp>
      <p:sp>
        <p:nvSpPr>
          <p:cNvPr id="4" name="Slide Number Placeholder 3">
            <a:extLst>
              <a:ext uri="{FF2B5EF4-FFF2-40B4-BE49-F238E27FC236}">
                <a16:creationId xmlns:a16="http://schemas.microsoft.com/office/drawing/2014/main" id="{DAC3A5E1-B8CF-990F-F1BC-954E9044318A}"/>
              </a:ext>
            </a:extLst>
          </p:cNvPr>
          <p:cNvSpPr>
            <a:spLocks noGrp="1"/>
          </p:cNvSpPr>
          <p:nvPr>
            <p:ph type="sldNum" sz="quarter" idx="18"/>
          </p:nvPr>
        </p:nvSpPr>
        <p:spPr/>
        <p:txBody>
          <a:bodyPr/>
          <a:lstStyle/>
          <a:p>
            <a:fld id="{E917DE0E-AFB1-41FD-BC35-27DB61CA125F}" type="slidenum">
              <a:rPr lang="en-AU" smtClean="0"/>
              <a:pPr/>
              <a:t>51</a:t>
            </a:fld>
            <a:endParaRPr lang="en-AU" dirty="0"/>
          </a:p>
        </p:txBody>
      </p:sp>
      <p:pic>
        <p:nvPicPr>
          <p:cNvPr id="6" name="Picture 5" descr="A screenshot of a computer code&#10;&#10;Description automatically generated with medium confidence">
            <a:extLst>
              <a:ext uri="{FF2B5EF4-FFF2-40B4-BE49-F238E27FC236}">
                <a16:creationId xmlns:a16="http://schemas.microsoft.com/office/drawing/2014/main" id="{3EFABDB5-B8CB-92F3-F1ED-6BAE7369C945}"/>
              </a:ext>
            </a:extLst>
          </p:cNvPr>
          <p:cNvPicPr>
            <a:picLocks noChangeAspect="1"/>
          </p:cNvPicPr>
          <p:nvPr/>
        </p:nvPicPr>
        <p:blipFill>
          <a:blip r:embed="rId2"/>
          <a:stretch>
            <a:fillRect/>
          </a:stretch>
        </p:blipFill>
        <p:spPr>
          <a:xfrm>
            <a:off x="754038" y="1743066"/>
            <a:ext cx="5307569" cy="3972496"/>
          </a:xfrm>
          <a:prstGeom prst="rect">
            <a:avLst/>
          </a:prstGeom>
        </p:spPr>
      </p:pic>
      <p:sp>
        <p:nvSpPr>
          <p:cNvPr id="7" name="TextBox 6">
            <a:extLst>
              <a:ext uri="{FF2B5EF4-FFF2-40B4-BE49-F238E27FC236}">
                <a16:creationId xmlns:a16="http://schemas.microsoft.com/office/drawing/2014/main" id="{7C173C41-C7BE-D1D1-1D0D-AEE709F2EF86}"/>
              </a:ext>
            </a:extLst>
          </p:cNvPr>
          <p:cNvSpPr txBox="1"/>
          <p:nvPr/>
        </p:nvSpPr>
        <p:spPr>
          <a:xfrm>
            <a:off x="695326" y="1303375"/>
            <a:ext cx="9505056" cy="369332"/>
          </a:xfrm>
          <a:prstGeom prst="rect">
            <a:avLst/>
          </a:prstGeom>
          <a:noFill/>
        </p:spPr>
        <p:txBody>
          <a:bodyPr wrap="square" rtlCol="0">
            <a:spAutoFit/>
          </a:bodyPr>
          <a:lstStyle/>
          <a:p>
            <a:r>
              <a:rPr lang="en-US" dirty="0"/>
              <a:t>Q: Can you debug the following code?</a:t>
            </a:r>
          </a:p>
        </p:txBody>
      </p:sp>
      <p:sp>
        <p:nvSpPr>
          <p:cNvPr id="8" name="Rectangle 7">
            <a:extLst>
              <a:ext uri="{FF2B5EF4-FFF2-40B4-BE49-F238E27FC236}">
                <a16:creationId xmlns:a16="http://schemas.microsoft.com/office/drawing/2014/main" id="{E0A1657F-A3DE-56A8-4CEA-FAEF567B5D7A}"/>
              </a:ext>
            </a:extLst>
          </p:cNvPr>
          <p:cNvSpPr/>
          <p:nvPr/>
        </p:nvSpPr>
        <p:spPr>
          <a:xfrm>
            <a:off x="1127448" y="2636912"/>
            <a:ext cx="4104456" cy="4320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BE574EC-4B29-E50F-5F75-CEC186607E74}"/>
              </a:ext>
            </a:extLst>
          </p:cNvPr>
          <p:cNvSpPr/>
          <p:nvPr/>
        </p:nvSpPr>
        <p:spPr>
          <a:xfrm>
            <a:off x="1199456" y="3746782"/>
            <a:ext cx="2520280" cy="6903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38B48A-00FE-D5B1-13F8-907049CA05CB}"/>
              </a:ext>
            </a:extLst>
          </p:cNvPr>
          <p:cNvSpPr/>
          <p:nvPr/>
        </p:nvSpPr>
        <p:spPr>
          <a:xfrm>
            <a:off x="1115240" y="4731172"/>
            <a:ext cx="3756624" cy="4320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534F2D6-8097-BBFC-D302-1F534C5BBD07}"/>
              </a:ext>
            </a:extLst>
          </p:cNvPr>
          <p:cNvSpPr txBox="1"/>
          <p:nvPr/>
        </p:nvSpPr>
        <p:spPr>
          <a:xfrm>
            <a:off x="4798921" y="1296592"/>
            <a:ext cx="1369087" cy="369332"/>
          </a:xfrm>
          <a:prstGeom prst="rect">
            <a:avLst/>
          </a:prstGeom>
          <a:noFill/>
        </p:spPr>
        <p:txBody>
          <a:bodyPr wrap="square">
            <a:spAutoFit/>
          </a:bodyPr>
          <a:lstStyle/>
          <a:p>
            <a:r>
              <a:rPr lang="en-US" sz="1800" b="1" dirty="0"/>
              <a:t>(2</a:t>
            </a:r>
            <a:r>
              <a:rPr lang="en-US" sz="1800" b="1" baseline="30000" dirty="0"/>
              <a:t>nd</a:t>
            </a:r>
            <a:r>
              <a:rPr lang="en-US" sz="1800" b="1" dirty="0"/>
              <a:t>  try)</a:t>
            </a:r>
          </a:p>
        </p:txBody>
      </p:sp>
    </p:spTree>
    <p:extLst>
      <p:ext uri="{BB962C8B-B14F-4D97-AF65-F5344CB8AC3E}">
        <p14:creationId xmlns:p14="http://schemas.microsoft.com/office/powerpoint/2010/main" val="290598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31F4E7-3A19-8781-FA33-B67071B94702}"/>
              </a:ext>
            </a:extLst>
          </p:cNvPr>
          <p:cNvSpPr>
            <a:spLocks noGrp="1"/>
          </p:cNvSpPr>
          <p:nvPr>
            <p:ph type="title"/>
          </p:nvPr>
        </p:nvSpPr>
        <p:spPr/>
        <p:txBody>
          <a:bodyPr/>
          <a:lstStyle/>
          <a:p>
            <a:r>
              <a:rPr lang="en-US" dirty="0" err="1"/>
              <a:t>ChatGPT</a:t>
            </a:r>
            <a:r>
              <a:rPr lang="en-US" dirty="0"/>
              <a:t> : Debugging</a:t>
            </a:r>
          </a:p>
        </p:txBody>
      </p:sp>
      <p:sp>
        <p:nvSpPr>
          <p:cNvPr id="2" name="Footer Placeholder 1">
            <a:extLst>
              <a:ext uri="{FF2B5EF4-FFF2-40B4-BE49-F238E27FC236}">
                <a16:creationId xmlns:a16="http://schemas.microsoft.com/office/drawing/2014/main" id="{FA739584-F2AF-2894-D2E8-337B0BC32D45}"/>
              </a:ext>
            </a:extLst>
          </p:cNvPr>
          <p:cNvSpPr>
            <a:spLocks noGrp="1"/>
          </p:cNvSpPr>
          <p:nvPr>
            <p:ph type="ftr" sz="quarter" idx="17"/>
          </p:nvPr>
        </p:nvSpPr>
        <p:spPr/>
        <p:txBody>
          <a:bodyPr/>
          <a:lstStyle/>
          <a:p>
            <a:endParaRPr lang="en-AU" dirty="0"/>
          </a:p>
        </p:txBody>
      </p:sp>
      <p:sp>
        <p:nvSpPr>
          <p:cNvPr id="3" name="Slide Number Placeholder 2">
            <a:extLst>
              <a:ext uri="{FF2B5EF4-FFF2-40B4-BE49-F238E27FC236}">
                <a16:creationId xmlns:a16="http://schemas.microsoft.com/office/drawing/2014/main" id="{B84E2EC8-31A2-6814-4676-90A505BD6474}"/>
              </a:ext>
            </a:extLst>
          </p:cNvPr>
          <p:cNvSpPr>
            <a:spLocks noGrp="1"/>
          </p:cNvSpPr>
          <p:nvPr>
            <p:ph type="sldNum" sz="quarter" idx="18"/>
          </p:nvPr>
        </p:nvSpPr>
        <p:spPr/>
        <p:txBody>
          <a:bodyPr/>
          <a:lstStyle/>
          <a:p>
            <a:fld id="{E917DE0E-AFB1-41FD-BC35-27DB61CA125F}" type="slidenum">
              <a:rPr lang="en-AU" smtClean="0"/>
              <a:pPr/>
              <a:t>52</a:t>
            </a:fld>
            <a:endParaRPr lang="en-AU" dirty="0"/>
          </a:p>
        </p:txBody>
      </p:sp>
      <p:pic>
        <p:nvPicPr>
          <p:cNvPr id="9" name="Picture 8" descr="A screenshot of a computer program&#10;&#10;Description automatically generated with medium confidence">
            <a:extLst>
              <a:ext uri="{FF2B5EF4-FFF2-40B4-BE49-F238E27FC236}">
                <a16:creationId xmlns:a16="http://schemas.microsoft.com/office/drawing/2014/main" id="{F77FE56E-BB01-5020-FFEB-4A1CE7292610}"/>
              </a:ext>
            </a:extLst>
          </p:cNvPr>
          <p:cNvPicPr>
            <a:picLocks noChangeAspect="1"/>
          </p:cNvPicPr>
          <p:nvPr/>
        </p:nvPicPr>
        <p:blipFill>
          <a:blip r:embed="rId3"/>
          <a:stretch>
            <a:fillRect/>
          </a:stretch>
        </p:blipFill>
        <p:spPr>
          <a:xfrm>
            <a:off x="767408" y="1412776"/>
            <a:ext cx="4347615" cy="5013176"/>
          </a:xfrm>
          <a:prstGeom prst="rect">
            <a:avLst/>
          </a:prstGeom>
        </p:spPr>
      </p:pic>
      <p:sp>
        <p:nvSpPr>
          <p:cNvPr id="6" name="Rectangle 5">
            <a:extLst>
              <a:ext uri="{FF2B5EF4-FFF2-40B4-BE49-F238E27FC236}">
                <a16:creationId xmlns:a16="http://schemas.microsoft.com/office/drawing/2014/main" id="{96CF960C-12A5-ECC8-2CB7-FDA9396FE368}"/>
              </a:ext>
            </a:extLst>
          </p:cNvPr>
          <p:cNvSpPr/>
          <p:nvPr/>
        </p:nvSpPr>
        <p:spPr>
          <a:xfrm>
            <a:off x="2207568" y="4653136"/>
            <a:ext cx="2016224"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6C0DCB-2626-4B53-B361-25C88FBC41C1}"/>
              </a:ext>
            </a:extLst>
          </p:cNvPr>
          <p:cNvSpPr>
            <a:spLocks noGrp="1"/>
          </p:cNvSpPr>
          <p:nvPr>
            <p:ph type="body" sz="quarter" idx="10"/>
          </p:nvPr>
        </p:nvSpPr>
        <p:spPr/>
        <p:txBody>
          <a:bodyPr/>
          <a:lstStyle/>
          <a:p>
            <a:r>
              <a:rPr lang="en-AU" dirty="0" err="1"/>
              <a:t>Yoochan</a:t>
            </a:r>
            <a:r>
              <a:rPr lang="en-AU" dirty="0"/>
              <a:t> Myung</a:t>
            </a:r>
          </a:p>
        </p:txBody>
      </p:sp>
      <p:sp>
        <p:nvSpPr>
          <p:cNvPr id="3" name="Title 2">
            <a:extLst>
              <a:ext uri="{FF2B5EF4-FFF2-40B4-BE49-F238E27FC236}">
                <a16:creationId xmlns:a16="http://schemas.microsoft.com/office/drawing/2014/main" id="{43C8F697-BD5F-4061-8478-16E70F40F4C7}"/>
              </a:ext>
            </a:extLst>
          </p:cNvPr>
          <p:cNvSpPr>
            <a:spLocks noGrp="1"/>
          </p:cNvSpPr>
          <p:nvPr>
            <p:ph type="title"/>
          </p:nvPr>
        </p:nvSpPr>
        <p:spPr/>
        <p:txBody>
          <a:bodyPr/>
          <a:lstStyle/>
          <a:p>
            <a:r>
              <a:rPr lang="en-AU" dirty="0"/>
              <a:t>Thank you</a:t>
            </a:r>
          </a:p>
        </p:txBody>
      </p:sp>
      <p:sp>
        <p:nvSpPr>
          <p:cNvPr id="4" name="Text Placeholder 3">
            <a:extLst>
              <a:ext uri="{FF2B5EF4-FFF2-40B4-BE49-F238E27FC236}">
                <a16:creationId xmlns:a16="http://schemas.microsoft.com/office/drawing/2014/main" id="{78D1C069-5418-410B-9921-B56241DE9EF3}"/>
              </a:ext>
            </a:extLst>
          </p:cNvPr>
          <p:cNvSpPr>
            <a:spLocks noGrp="1"/>
          </p:cNvSpPr>
          <p:nvPr>
            <p:ph type="body" sz="quarter" idx="16"/>
          </p:nvPr>
        </p:nvSpPr>
        <p:spPr/>
        <p:txBody>
          <a:bodyPr/>
          <a:lstStyle/>
          <a:p>
            <a:r>
              <a:rPr lang="en-AU" dirty="0"/>
              <a:t>Postdoctoral Research Fellow</a:t>
            </a:r>
          </a:p>
        </p:txBody>
      </p:sp>
      <p:sp>
        <p:nvSpPr>
          <p:cNvPr id="5" name="Text Placeholder 4">
            <a:extLst>
              <a:ext uri="{FF2B5EF4-FFF2-40B4-BE49-F238E27FC236}">
                <a16:creationId xmlns:a16="http://schemas.microsoft.com/office/drawing/2014/main" id="{AEBD93B7-F1C0-474E-A8DE-20D219C4EE41}"/>
              </a:ext>
            </a:extLst>
          </p:cNvPr>
          <p:cNvSpPr>
            <a:spLocks noGrp="1"/>
          </p:cNvSpPr>
          <p:nvPr>
            <p:ph type="body" sz="quarter" idx="17"/>
          </p:nvPr>
        </p:nvSpPr>
        <p:spPr/>
        <p:txBody>
          <a:bodyPr/>
          <a:lstStyle/>
          <a:p>
            <a:r>
              <a:rPr lang="en-AU" dirty="0" err="1"/>
              <a:t>y.myung@uq.edu.au</a:t>
            </a:r>
            <a:endParaRPr lang="en-AU" dirty="0"/>
          </a:p>
        </p:txBody>
      </p:sp>
      <p:sp>
        <p:nvSpPr>
          <p:cNvPr id="6" name="Text Placeholder 5">
            <a:extLst>
              <a:ext uri="{FF2B5EF4-FFF2-40B4-BE49-F238E27FC236}">
                <a16:creationId xmlns:a16="http://schemas.microsoft.com/office/drawing/2014/main" id="{52C4B091-ACAE-4DA5-8C8E-1CB9CEC450D0}"/>
              </a:ext>
            </a:extLst>
          </p:cNvPr>
          <p:cNvSpPr>
            <a:spLocks noGrp="1"/>
          </p:cNvSpPr>
          <p:nvPr>
            <p:ph type="body" sz="quarter" idx="18"/>
          </p:nvPr>
        </p:nvSpPr>
        <p:spPr>
          <a:xfrm>
            <a:off x="2711624" y="4123556"/>
            <a:ext cx="65" cy="215444"/>
          </a:xfrm>
        </p:spPr>
        <p:txBody>
          <a:bodyPr/>
          <a:lstStyle/>
          <a:p>
            <a:endParaRPr lang="en-AU" dirty="0"/>
          </a:p>
        </p:txBody>
      </p:sp>
      <p:sp>
        <p:nvSpPr>
          <p:cNvPr id="12" name="Text Placeholder 11">
            <a:extLst>
              <a:ext uri="{FF2B5EF4-FFF2-40B4-BE49-F238E27FC236}">
                <a16:creationId xmlns:a16="http://schemas.microsoft.com/office/drawing/2014/main" id="{B89AE82D-C7AE-AB07-5B0F-6CC54FC873DF}"/>
              </a:ext>
            </a:extLst>
          </p:cNvPr>
          <p:cNvSpPr>
            <a:spLocks noGrp="1"/>
          </p:cNvSpPr>
          <p:nvPr>
            <p:ph type="body" sz="quarter" idx="19"/>
          </p:nvPr>
        </p:nvSpPr>
        <p:spPr/>
        <p:txBody>
          <a:bodyPr/>
          <a:lstStyle/>
          <a:p>
            <a:endParaRPr lang="en-US"/>
          </a:p>
        </p:txBody>
      </p:sp>
      <p:sp>
        <p:nvSpPr>
          <p:cNvPr id="14" name="Text Placeholder 13">
            <a:extLst>
              <a:ext uri="{FF2B5EF4-FFF2-40B4-BE49-F238E27FC236}">
                <a16:creationId xmlns:a16="http://schemas.microsoft.com/office/drawing/2014/main" id="{51517C8B-0176-71FE-3EB7-FD961C8B4597}"/>
              </a:ext>
            </a:extLst>
          </p:cNvPr>
          <p:cNvSpPr>
            <a:spLocks noGrp="1"/>
          </p:cNvSpPr>
          <p:nvPr>
            <p:ph type="body" sz="quarter" idx="20"/>
          </p:nvPr>
        </p:nvSpPr>
        <p:spPr/>
        <p:txBody>
          <a:bodyPr/>
          <a:lstStyle/>
          <a:p>
            <a:endParaRPr lang="en-US"/>
          </a:p>
        </p:txBody>
      </p:sp>
      <p:sp>
        <p:nvSpPr>
          <p:cNvPr id="15" name="Text Placeholder 14">
            <a:extLst>
              <a:ext uri="{FF2B5EF4-FFF2-40B4-BE49-F238E27FC236}">
                <a16:creationId xmlns:a16="http://schemas.microsoft.com/office/drawing/2014/main" id="{392BCC7E-A295-FF0E-0A85-9E0583FB0B6C}"/>
              </a:ext>
            </a:extLst>
          </p:cNvPr>
          <p:cNvSpPr>
            <a:spLocks noGrp="1"/>
          </p:cNvSpPr>
          <p:nvPr>
            <p:ph type="body" sz="quarter" idx="21"/>
          </p:nvPr>
        </p:nvSpPr>
        <p:spPr/>
        <p:txBody>
          <a:bodyPr/>
          <a:lstStyle/>
          <a:p>
            <a:endParaRPr lang="en-US"/>
          </a:p>
        </p:txBody>
      </p:sp>
      <p:sp>
        <p:nvSpPr>
          <p:cNvPr id="16" name="Text Placeholder 15">
            <a:extLst>
              <a:ext uri="{FF2B5EF4-FFF2-40B4-BE49-F238E27FC236}">
                <a16:creationId xmlns:a16="http://schemas.microsoft.com/office/drawing/2014/main" id="{1B12696E-CB0C-42C3-A2C8-174B6F97A86D}"/>
              </a:ext>
            </a:extLst>
          </p:cNvPr>
          <p:cNvSpPr>
            <a:spLocks noGrp="1"/>
          </p:cNvSpPr>
          <p:nvPr>
            <p:ph type="body" sz="quarter" idx="22"/>
          </p:nvPr>
        </p:nvSpPr>
        <p:spPr/>
        <p:txBody>
          <a:bodyPr/>
          <a:lstStyle/>
          <a:p>
            <a:endParaRPr lang="en-US"/>
          </a:p>
        </p:txBody>
      </p:sp>
      <p:sp>
        <p:nvSpPr>
          <p:cNvPr id="17" name="Text Placeholder 16">
            <a:extLst>
              <a:ext uri="{FF2B5EF4-FFF2-40B4-BE49-F238E27FC236}">
                <a16:creationId xmlns:a16="http://schemas.microsoft.com/office/drawing/2014/main" id="{6E1D34BC-C39C-3278-BA08-4B1E1EB45A86}"/>
              </a:ext>
            </a:extLst>
          </p:cNvPr>
          <p:cNvSpPr>
            <a:spLocks noGrp="1"/>
          </p:cNvSpPr>
          <p:nvPr>
            <p:ph type="body" sz="quarter" idx="23"/>
          </p:nvPr>
        </p:nvSpPr>
        <p:spPr/>
        <p:txBody>
          <a:bodyPr/>
          <a:lstStyle/>
          <a:p>
            <a:endParaRPr lang="en-US"/>
          </a:p>
        </p:txBody>
      </p:sp>
      <p:sp>
        <p:nvSpPr>
          <p:cNvPr id="13" name="Text Placeholder 5">
            <a:extLst>
              <a:ext uri="{FF2B5EF4-FFF2-40B4-BE49-F238E27FC236}">
                <a16:creationId xmlns:a16="http://schemas.microsoft.com/office/drawing/2014/main" id="{773C03E6-F7B8-75B5-9B41-68BB9FF00FD1}"/>
              </a:ext>
            </a:extLst>
          </p:cNvPr>
          <p:cNvSpPr txBox="1">
            <a:spLocks/>
          </p:cNvSpPr>
          <p:nvPr/>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29078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428656-0E9F-8AC1-08D0-5C23DF20CF35}"/>
              </a:ext>
            </a:extLst>
          </p:cNvPr>
          <p:cNvSpPr>
            <a:spLocks noGrp="1"/>
          </p:cNvSpPr>
          <p:nvPr>
            <p:ph sz="quarter" idx="10"/>
          </p:nvPr>
        </p:nvSpPr>
        <p:spPr>
          <a:xfrm>
            <a:off x="695326" y="2030400"/>
            <a:ext cx="9577138" cy="1614624"/>
          </a:xfrm>
        </p:spPr>
        <p:txBody>
          <a:bodyPr/>
          <a:lstStyle/>
          <a:p>
            <a:r>
              <a:rPr lang="en-US" dirty="0"/>
              <a:t>Dropped support for Python 2 in 2020.</a:t>
            </a:r>
          </a:p>
          <a:p>
            <a:r>
              <a:rPr lang="en-US" dirty="0"/>
              <a:t>For storage of strings, Python 2 uses ASCII and Python 3 uses UNICODE.</a:t>
            </a:r>
          </a:p>
          <a:p>
            <a:r>
              <a:rPr lang="en-US" dirty="0"/>
              <a:t>In Python2, “Print” is a statement not a function. </a:t>
            </a:r>
          </a:p>
          <a:p>
            <a:r>
              <a:rPr lang="en-US" dirty="0"/>
              <a:t>Converting Python 2 codes to Python 3 may need a lot of effort due to the incompatibility above.</a:t>
            </a:r>
          </a:p>
        </p:txBody>
      </p:sp>
      <p:sp>
        <p:nvSpPr>
          <p:cNvPr id="3" name="Title 2">
            <a:extLst>
              <a:ext uri="{FF2B5EF4-FFF2-40B4-BE49-F238E27FC236}">
                <a16:creationId xmlns:a16="http://schemas.microsoft.com/office/drawing/2014/main" id="{D38A8079-AF31-380C-90C7-EDEE58F86B67}"/>
              </a:ext>
            </a:extLst>
          </p:cNvPr>
          <p:cNvSpPr>
            <a:spLocks noGrp="1"/>
          </p:cNvSpPr>
          <p:nvPr>
            <p:ph type="title"/>
          </p:nvPr>
        </p:nvSpPr>
        <p:spPr/>
        <p:txBody>
          <a:bodyPr/>
          <a:lstStyle/>
          <a:p>
            <a:r>
              <a:rPr lang="en-AU" dirty="0"/>
              <a:t>What’s Python?</a:t>
            </a:r>
            <a:endParaRPr lang="en-US" dirty="0"/>
          </a:p>
        </p:txBody>
      </p:sp>
      <p:sp>
        <p:nvSpPr>
          <p:cNvPr id="4" name="Footer Placeholder 3">
            <a:extLst>
              <a:ext uri="{FF2B5EF4-FFF2-40B4-BE49-F238E27FC236}">
                <a16:creationId xmlns:a16="http://schemas.microsoft.com/office/drawing/2014/main" id="{D82A02E2-470A-90F5-F4FF-9BC87D1B0E1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4D6C3D5E-6AA3-5E34-1740-CB82F9A0252C}"/>
              </a:ext>
            </a:extLst>
          </p:cNvPr>
          <p:cNvSpPr>
            <a:spLocks noGrp="1"/>
          </p:cNvSpPr>
          <p:nvPr>
            <p:ph type="sldNum" sz="quarter" idx="18"/>
          </p:nvPr>
        </p:nvSpPr>
        <p:spPr/>
        <p:txBody>
          <a:bodyPr/>
          <a:lstStyle/>
          <a:p>
            <a:fld id="{E917DE0E-AFB1-41FD-BC35-27DB61CA125F}" type="slidenum">
              <a:rPr lang="en-AU" smtClean="0"/>
              <a:pPr/>
              <a:t>6</a:t>
            </a:fld>
            <a:endParaRPr lang="en-AU" dirty="0"/>
          </a:p>
        </p:txBody>
      </p:sp>
      <p:sp>
        <p:nvSpPr>
          <p:cNvPr id="6" name="Text Placeholder 5">
            <a:extLst>
              <a:ext uri="{FF2B5EF4-FFF2-40B4-BE49-F238E27FC236}">
                <a16:creationId xmlns:a16="http://schemas.microsoft.com/office/drawing/2014/main" id="{7B7ECFB6-CB0F-8693-2842-9E3E1CF47252}"/>
              </a:ext>
            </a:extLst>
          </p:cNvPr>
          <p:cNvSpPr>
            <a:spLocks noGrp="1"/>
          </p:cNvSpPr>
          <p:nvPr>
            <p:ph type="body" sz="quarter" idx="31"/>
          </p:nvPr>
        </p:nvSpPr>
        <p:spPr/>
        <p:txBody>
          <a:bodyPr/>
          <a:lstStyle/>
          <a:p>
            <a:r>
              <a:rPr lang="en-US" dirty="0"/>
              <a:t>Python 2 vs Python 3</a:t>
            </a:r>
          </a:p>
        </p:txBody>
      </p:sp>
      <p:pic>
        <p:nvPicPr>
          <p:cNvPr id="12" name="Picture 11" descr="A screenshot of a computer&#10;&#10;Description automatically generated">
            <a:extLst>
              <a:ext uri="{FF2B5EF4-FFF2-40B4-BE49-F238E27FC236}">
                <a16:creationId xmlns:a16="http://schemas.microsoft.com/office/drawing/2014/main" id="{D88F1D25-3636-D98D-46D8-E4C5DEF2143A}"/>
              </a:ext>
            </a:extLst>
          </p:cNvPr>
          <p:cNvPicPr>
            <a:picLocks noChangeAspect="1"/>
          </p:cNvPicPr>
          <p:nvPr/>
        </p:nvPicPr>
        <p:blipFill rotWithShape="1">
          <a:blip r:embed="rId2"/>
          <a:srcRect b="46517"/>
          <a:stretch/>
        </p:blipFill>
        <p:spPr>
          <a:xfrm>
            <a:off x="368974" y="3467381"/>
            <a:ext cx="4685226" cy="1950053"/>
          </a:xfrm>
          <a:prstGeom prst="rect">
            <a:avLst/>
          </a:prstGeom>
        </p:spPr>
      </p:pic>
      <p:pic>
        <p:nvPicPr>
          <p:cNvPr id="16" name="Picture 15" descr="A picture containing text, screenshot, software, multimedia software&#10;&#10;Description automatically generated">
            <a:extLst>
              <a:ext uri="{FF2B5EF4-FFF2-40B4-BE49-F238E27FC236}">
                <a16:creationId xmlns:a16="http://schemas.microsoft.com/office/drawing/2014/main" id="{292BA94E-4C89-95F6-0C52-FD826383C01A}"/>
              </a:ext>
            </a:extLst>
          </p:cNvPr>
          <p:cNvPicPr>
            <a:picLocks noChangeAspect="1"/>
          </p:cNvPicPr>
          <p:nvPr/>
        </p:nvPicPr>
        <p:blipFill rotWithShape="1">
          <a:blip r:embed="rId3"/>
          <a:srcRect b="36185"/>
          <a:stretch/>
        </p:blipFill>
        <p:spPr>
          <a:xfrm>
            <a:off x="4583832" y="3477193"/>
            <a:ext cx="4615176" cy="2292007"/>
          </a:xfrm>
          <a:prstGeom prst="rect">
            <a:avLst/>
          </a:prstGeom>
        </p:spPr>
      </p:pic>
      <p:sp>
        <p:nvSpPr>
          <p:cNvPr id="17" name="TextBox 16">
            <a:extLst>
              <a:ext uri="{FF2B5EF4-FFF2-40B4-BE49-F238E27FC236}">
                <a16:creationId xmlns:a16="http://schemas.microsoft.com/office/drawing/2014/main" id="{B8BC6D74-173C-ED32-6DEA-5524359C5072}"/>
              </a:ext>
            </a:extLst>
          </p:cNvPr>
          <p:cNvSpPr txBox="1"/>
          <p:nvPr/>
        </p:nvSpPr>
        <p:spPr>
          <a:xfrm>
            <a:off x="9053034" y="3713918"/>
            <a:ext cx="1563248" cy="369332"/>
          </a:xfrm>
          <a:prstGeom prst="rect">
            <a:avLst/>
          </a:prstGeom>
          <a:noFill/>
        </p:spPr>
        <p:txBody>
          <a:bodyPr wrap="none" rtlCol="0">
            <a:spAutoFit/>
          </a:bodyPr>
          <a:lstStyle/>
          <a:p>
            <a:r>
              <a:rPr lang="ko-KR" altLang="en-US" dirty="0"/>
              <a:t>안녕</a:t>
            </a:r>
            <a:r>
              <a:rPr lang="en-US" altLang="ko-KR" dirty="0"/>
              <a:t>!</a:t>
            </a:r>
            <a:r>
              <a:rPr lang="ko-KR" altLang="en-US" dirty="0"/>
              <a:t> </a:t>
            </a:r>
            <a:r>
              <a:rPr lang="en-US" altLang="ko-KR" dirty="0"/>
              <a:t>=</a:t>
            </a:r>
            <a:r>
              <a:rPr lang="ko-KR" altLang="en-US" dirty="0"/>
              <a:t> </a:t>
            </a:r>
            <a:r>
              <a:rPr lang="en-AU" altLang="ko-KR" dirty="0"/>
              <a:t>Hello!</a:t>
            </a:r>
            <a:endParaRPr lang="en-US" dirty="0"/>
          </a:p>
        </p:txBody>
      </p:sp>
      <p:sp>
        <p:nvSpPr>
          <p:cNvPr id="8" name="TextBox 7">
            <a:extLst>
              <a:ext uri="{FF2B5EF4-FFF2-40B4-BE49-F238E27FC236}">
                <a16:creationId xmlns:a16="http://schemas.microsoft.com/office/drawing/2014/main" id="{FDCCC9DE-FFFF-AF97-6532-4A1BAA711B3C}"/>
              </a:ext>
            </a:extLst>
          </p:cNvPr>
          <p:cNvSpPr txBox="1"/>
          <p:nvPr/>
        </p:nvSpPr>
        <p:spPr>
          <a:xfrm>
            <a:off x="9053034" y="4815093"/>
            <a:ext cx="2853970" cy="954107"/>
          </a:xfrm>
          <a:prstGeom prst="rect">
            <a:avLst/>
          </a:prstGeom>
          <a:noFill/>
        </p:spPr>
        <p:txBody>
          <a:bodyPr wrap="square">
            <a:spAutoFit/>
          </a:bodyPr>
          <a:lstStyle/>
          <a:p>
            <a:r>
              <a:rPr lang="en-US" sz="1400" i="1" dirty="0"/>
              <a:t>“Consider the </a:t>
            </a:r>
            <a:r>
              <a:rPr lang="en-US" sz="1400" i="1" u="sng" dirty="0"/>
              <a:t>third-party packages</a:t>
            </a:r>
            <a:r>
              <a:rPr lang="en-US" sz="1400" i="1" dirty="0"/>
              <a:t> you intend to use. If none are required, stick with </a:t>
            </a:r>
            <a:r>
              <a:rPr lang="en-US" sz="1400" i="1" u="sng" dirty="0"/>
              <a:t>the latest versions</a:t>
            </a:r>
            <a:r>
              <a:rPr lang="en-US" sz="1400" i="1" dirty="0"/>
              <a:t> available.”</a:t>
            </a:r>
          </a:p>
        </p:txBody>
      </p:sp>
    </p:spTree>
    <p:extLst>
      <p:ext uri="{BB962C8B-B14F-4D97-AF65-F5344CB8AC3E}">
        <p14:creationId xmlns:p14="http://schemas.microsoft.com/office/powerpoint/2010/main" val="65443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DA3FCB-B1DF-D9FE-7FD1-7E1A16FACEFB}"/>
              </a:ext>
            </a:extLst>
          </p:cNvPr>
          <p:cNvSpPr>
            <a:spLocks noGrp="1"/>
          </p:cNvSpPr>
          <p:nvPr>
            <p:ph type="title"/>
          </p:nvPr>
        </p:nvSpPr>
        <p:spPr/>
        <p:txBody>
          <a:bodyPr/>
          <a:lstStyle/>
          <a:p>
            <a:r>
              <a:rPr lang="en-US" dirty="0"/>
              <a:t>How to start coding?</a:t>
            </a:r>
          </a:p>
        </p:txBody>
      </p:sp>
      <p:sp>
        <p:nvSpPr>
          <p:cNvPr id="4" name="Footer Placeholder 3">
            <a:extLst>
              <a:ext uri="{FF2B5EF4-FFF2-40B4-BE49-F238E27FC236}">
                <a16:creationId xmlns:a16="http://schemas.microsoft.com/office/drawing/2014/main" id="{E628A6B1-35FD-FF2D-7B0D-89D776ABBF31}"/>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7C4EFF1B-E699-0ED5-D817-87617575A349}"/>
              </a:ext>
            </a:extLst>
          </p:cNvPr>
          <p:cNvSpPr>
            <a:spLocks noGrp="1"/>
          </p:cNvSpPr>
          <p:nvPr>
            <p:ph type="sldNum" sz="quarter" idx="18"/>
          </p:nvPr>
        </p:nvSpPr>
        <p:spPr/>
        <p:txBody>
          <a:bodyPr/>
          <a:lstStyle/>
          <a:p>
            <a:fld id="{E917DE0E-AFB1-41FD-BC35-27DB61CA125F}" type="slidenum">
              <a:rPr lang="en-AU" smtClean="0"/>
              <a:pPr/>
              <a:t>7</a:t>
            </a:fld>
            <a:endParaRPr lang="en-AU" dirty="0"/>
          </a:p>
        </p:txBody>
      </p:sp>
      <p:pic>
        <p:nvPicPr>
          <p:cNvPr id="6" name="Picture 5" descr="A picture containing text, screenshot, software, multimedia software&#10;&#10;Description automatically generated">
            <a:extLst>
              <a:ext uri="{FF2B5EF4-FFF2-40B4-BE49-F238E27FC236}">
                <a16:creationId xmlns:a16="http://schemas.microsoft.com/office/drawing/2014/main" id="{5C8E4E1B-548F-91AF-A815-0774EBAFB21E}"/>
              </a:ext>
            </a:extLst>
          </p:cNvPr>
          <p:cNvPicPr>
            <a:picLocks noChangeAspect="1"/>
          </p:cNvPicPr>
          <p:nvPr/>
        </p:nvPicPr>
        <p:blipFill>
          <a:blip r:embed="rId3"/>
          <a:stretch>
            <a:fillRect/>
          </a:stretch>
        </p:blipFill>
        <p:spPr>
          <a:xfrm>
            <a:off x="672877" y="1579386"/>
            <a:ext cx="5204863" cy="4050504"/>
          </a:xfrm>
          <a:prstGeom prst="rect">
            <a:avLst/>
          </a:prstGeom>
        </p:spPr>
      </p:pic>
      <p:sp>
        <p:nvSpPr>
          <p:cNvPr id="7" name="TextBox 6">
            <a:extLst>
              <a:ext uri="{FF2B5EF4-FFF2-40B4-BE49-F238E27FC236}">
                <a16:creationId xmlns:a16="http://schemas.microsoft.com/office/drawing/2014/main" id="{F384294D-66D7-BB4D-165C-AC6B942B7028}"/>
              </a:ext>
            </a:extLst>
          </p:cNvPr>
          <p:cNvSpPr txBox="1"/>
          <p:nvPr/>
        </p:nvSpPr>
        <p:spPr>
          <a:xfrm>
            <a:off x="1846994" y="1398748"/>
            <a:ext cx="2941831" cy="369332"/>
          </a:xfrm>
          <a:prstGeom prst="rect">
            <a:avLst/>
          </a:prstGeom>
          <a:noFill/>
        </p:spPr>
        <p:txBody>
          <a:bodyPr wrap="none" rtlCol="0">
            <a:spAutoFit/>
          </a:bodyPr>
          <a:lstStyle/>
          <a:p>
            <a:r>
              <a:rPr lang="en-US" dirty="0"/>
              <a:t>via Python IDLE* (console)</a:t>
            </a:r>
          </a:p>
        </p:txBody>
      </p:sp>
      <p:pic>
        <p:nvPicPr>
          <p:cNvPr id="8" name="Content Placeholder 8" descr="A screenshot of a computer program&#10;&#10;Description automatically generated with medium confidence">
            <a:extLst>
              <a:ext uri="{FF2B5EF4-FFF2-40B4-BE49-F238E27FC236}">
                <a16:creationId xmlns:a16="http://schemas.microsoft.com/office/drawing/2014/main" id="{1C767332-45E6-C61C-0EC5-C17981D809FF}"/>
              </a:ext>
            </a:extLst>
          </p:cNvPr>
          <p:cNvPicPr>
            <a:picLocks noChangeAspect="1"/>
          </p:cNvPicPr>
          <p:nvPr/>
        </p:nvPicPr>
        <p:blipFill>
          <a:blip r:embed="rId4"/>
          <a:stretch>
            <a:fillRect/>
          </a:stretch>
        </p:blipFill>
        <p:spPr>
          <a:xfrm>
            <a:off x="6287747" y="1168258"/>
            <a:ext cx="4365429" cy="1929300"/>
          </a:xfrm>
          <a:prstGeom prst="rect">
            <a:avLst/>
          </a:prstGeom>
        </p:spPr>
      </p:pic>
      <p:pic>
        <p:nvPicPr>
          <p:cNvPr id="9" name="Picture 8" descr="A screen shot of a computer&#10;&#10;Description automatically generated with medium confidence">
            <a:extLst>
              <a:ext uri="{FF2B5EF4-FFF2-40B4-BE49-F238E27FC236}">
                <a16:creationId xmlns:a16="http://schemas.microsoft.com/office/drawing/2014/main" id="{9C2A2CC9-ED1F-FA76-8624-1E6E4A129DC9}"/>
              </a:ext>
            </a:extLst>
          </p:cNvPr>
          <p:cNvPicPr>
            <a:picLocks noChangeAspect="1"/>
          </p:cNvPicPr>
          <p:nvPr/>
        </p:nvPicPr>
        <p:blipFill>
          <a:blip r:embed="rId5"/>
          <a:stretch>
            <a:fillRect/>
          </a:stretch>
        </p:blipFill>
        <p:spPr>
          <a:xfrm>
            <a:off x="6314262" y="2564904"/>
            <a:ext cx="4365429" cy="3397244"/>
          </a:xfrm>
          <a:prstGeom prst="rect">
            <a:avLst/>
          </a:prstGeom>
        </p:spPr>
      </p:pic>
      <p:sp>
        <p:nvSpPr>
          <p:cNvPr id="10" name="TextBox 9">
            <a:extLst>
              <a:ext uri="{FF2B5EF4-FFF2-40B4-BE49-F238E27FC236}">
                <a16:creationId xmlns:a16="http://schemas.microsoft.com/office/drawing/2014/main" id="{CC782D24-4E7F-70F5-B90B-0FBE5ED3AF68}"/>
              </a:ext>
            </a:extLst>
          </p:cNvPr>
          <p:cNvSpPr txBox="1"/>
          <p:nvPr/>
        </p:nvSpPr>
        <p:spPr>
          <a:xfrm>
            <a:off x="7134198" y="974554"/>
            <a:ext cx="2672526" cy="369332"/>
          </a:xfrm>
          <a:prstGeom prst="rect">
            <a:avLst/>
          </a:prstGeom>
          <a:noFill/>
        </p:spPr>
        <p:txBody>
          <a:bodyPr wrap="none" rtlCol="0">
            <a:spAutoFit/>
          </a:bodyPr>
          <a:lstStyle/>
          <a:p>
            <a:r>
              <a:rPr lang="en-US" dirty="0"/>
              <a:t>via Python file execution</a:t>
            </a:r>
          </a:p>
        </p:txBody>
      </p:sp>
      <p:sp>
        <p:nvSpPr>
          <p:cNvPr id="11" name="TextBox 10">
            <a:extLst>
              <a:ext uri="{FF2B5EF4-FFF2-40B4-BE49-F238E27FC236}">
                <a16:creationId xmlns:a16="http://schemas.microsoft.com/office/drawing/2014/main" id="{44970723-4286-0C69-6CA8-4EE5F4B51B5B}"/>
              </a:ext>
            </a:extLst>
          </p:cNvPr>
          <p:cNvSpPr txBox="1"/>
          <p:nvPr/>
        </p:nvSpPr>
        <p:spPr>
          <a:xfrm>
            <a:off x="1192484" y="5224695"/>
            <a:ext cx="4157412" cy="1200329"/>
          </a:xfrm>
          <a:prstGeom prst="rect">
            <a:avLst/>
          </a:prstGeom>
          <a:noFill/>
        </p:spPr>
        <p:txBody>
          <a:bodyPr wrap="square" rtlCol="0">
            <a:spAutoFit/>
          </a:bodyPr>
          <a:lstStyle/>
          <a:p>
            <a:r>
              <a:rPr lang="en-US" dirty="0"/>
              <a:t>real time,</a:t>
            </a:r>
          </a:p>
          <a:p>
            <a:r>
              <a:rPr lang="en-US" dirty="0"/>
              <a:t>one-by-one,</a:t>
            </a:r>
          </a:p>
          <a:p>
            <a:r>
              <a:rPr lang="en-US" dirty="0"/>
              <a:t>easier to experiment, test small code segments</a:t>
            </a:r>
          </a:p>
        </p:txBody>
      </p:sp>
      <p:sp>
        <p:nvSpPr>
          <p:cNvPr id="13" name="TextBox 12">
            <a:extLst>
              <a:ext uri="{FF2B5EF4-FFF2-40B4-BE49-F238E27FC236}">
                <a16:creationId xmlns:a16="http://schemas.microsoft.com/office/drawing/2014/main" id="{2A0D58C5-43B1-B7B6-96E7-236EB45146B7}"/>
              </a:ext>
            </a:extLst>
          </p:cNvPr>
          <p:cNvSpPr txBox="1"/>
          <p:nvPr/>
        </p:nvSpPr>
        <p:spPr>
          <a:xfrm>
            <a:off x="6491808" y="5629890"/>
            <a:ext cx="4660173" cy="923330"/>
          </a:xfrm>
          <a:prstGeom prst="rect">
            <a:avLst/>
          </a:prstGeom>
          <a:noFill/>
        </p:spPr>
        <p:txBody>
          <a:bodyPr wrap="square" rtlCol="0">
            <a:spAutoFit/>
          </a:bodyPr>
          <a:lstStyle/>
          <a:p>
            <a:r>
              <a:rPr lang="en-US" dirty="0"/>
              <a:t>faster,</a:t>
            </a:r>
          </a:p>
          <a:p>
            <a:r>
              <a:rPr lang="en-US" dirty="0"/>
              <a:t>more limited to debugging,</a:t>
            </a:r>
          </a:p>
          <a:p>
            <a:r>
              <a:rPr lang="en-US" dirty="0"/>
              <a:t>better to write long codes</a:t>
            </a:r>
          </a:p>
        </p:txBody>
      </p:sp>
      <p:sp>
        <p:nvSpPr>
          <p:cNvPr id="16" name="TextBox 15">
            <a:extLst>
              <a:ext uri="{FF2B5EF4-FFF2-40B4-BE49-F238E27FC236}">
                <a16:creationId xmlns:a16="http://schemas.microsoft.com/office/drawing/2014/main" id="{48E046C2-FD57-1EE9-D39F-B5E6B5001F70}"/>
              </a:ext>
            </a:extLst>
          </p:cNvPr>
          <p:cNvSpPr txBox="1"/>
          <p:nvPr/>
        </p:nvSpPr>
        <p:spPr>
          <a:xfrm>
            <a:off x="17352" y="6634800"/>
            <a:ext cx="3300904" cy="253916"/>
          </a:xfrm>
          <a:prstGeom prst="rect">
            <a:avLst/>
          </a:prstGeom>
          <a:noFill/>
        </p:spPr>
        <p:txBody>
          <a:bodyPr wrap="none" rtlCol="0">
            <a:spAutoFit/>
          </a:bodyPr>
          <a:lstStyle/>
          <a:p>
            <a:r>
              <a:rPr lang="en-US" sz="1050" dirty="0"/>
              <a:t>*Integrated Development and Learning Environment</a:t>
            </a:r>
          </a:p>
        </p:txBody>
      </p:sp>
    </p:spTree>
    <p:extLst>
      <p:ext uri="{BB962C8B-B14F-4D97-AF65-F5344CB8AC3E}">
        <p14:creationId xmlns:p14="http://schemas.microsoft.com/office/powerpoint/2010/main" val="129576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A814B6-F0DD-49B7-A135-57E35CF88F64}"/>
              </a:ext>
            </a:extLst>
          </p:cNvPr>
          <p:cNvSpPr>
            <a:spLocks noGrp="1"/>
          </p:cNvSpPr>
          <p:nvPr>
            <p:ph type="ftr" sz="quarter" idx="10"/>
          </p:nvPr>
        </p:nvSpPr>
        <p:spPr/>
        <p:txBody>
          <a:bodyPr/>
          <a:lstStyle/>
          <a:p>
            <a:endParaRPr lang="en-AU" dirty="0"/>
          </a:p>
        </p:txBody>
      </p:sp>
      <p:sp>
        <p:nvSpPr>
          <p:cNvPr id="5" name="Slide Number Placeholder 4">
            <a:extLst>
              <a:ext uri="{FF2B5EF4-FFF2-40B4-BE49-F238E27FC236}">
                <a16:creationId xmlns:a16="http://schemas.microsoft.com/office/drawing/2014/main" id="{7F5D0CED-0249-8DB8-A72D-ED34889CE1F0}"/>
              </a:ext>
            </a:extLst>
          </p:cNvPr>
          <p:cNvSpPr>
            <a:spLocks noGrp="1"/>
          </p:cNvSpPr>
          <p:nvPr>
            <p:ph type="sldNum" sz="quarter" idx="11"/>
          </p:nvPr>
        </p:nvSpPr>
        <p:spPr/>
        <p:txBody>
          <a:bodyPr/>
          <a:lstStyle/>
          <a:p>
            <a:fld id="{E917DE0E-AFB1-41FD-BC35-27DB61CA125F}" type="slidenum">
              <a:rPr lang="en-AU" smtClean="0"/>
              <a:pPr/>
              <a:t>8</a:t>
            </a:fld>
            <a:endParaRPr lang="en-AU" dirty="0"/>
          </a:p>
        </p:txBody>
      </p:sp>
      <p:pic>
        <p:nvPicPr>
          <p:cNvPr id="8" name="Picture 7" descr="A screen shot of a computer&#10;&#10;Description automatically generated">
            <a:extLst>
              <a:ext uri="{FF2B5EF4-FFF2-40B4-BE49-F238E27FC236}">
                <a16:creationId xmlns:a16="http://schemas.microsoft.com/office/drawing/2014/main" id="{D284B83C-7E18-F30D-A8C3-081E3265F9C6}"/>
              </a:ext>
            </a:extLst>
          </p:cNvPr>
          <p:cNvPicPr>
            <a:picLocks noChangeAspect="1"/>
          </p:cNvPicPr>
          <p:nvPr/>
        </p:nvPicPr>
        <p:blipFill>
          <a:blip r:embed="rId2"/>
          <a:stretch>
            <a:fillRect/>
          </a:stretch>
        </p:blipFill>
        <p:spPr>
          <a:xfrm>
            <a:off x="3956030" y="2106470"/>
            <a:ext cx="4104456" cy="451845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E59C5F54-4A2F-CFB7-8978-C0A9147BAD83}"/>
              </a:ext>
            </a:extLst>
          </p:cNvPr>
          <p:cNvPicPr>
            <a:picLocks noChangeAspect="1"/>
          </p:cNvPicPr>
          <p:nvPr/>
        </p:nvPicPr>
        <p:blipFill>
          <a:blip r:embed="rId3"/>
          <a:stretch>
            <a:fillRect/>
          </a:stretch>
        </p:blipFill>
        <p:spPr>
          <a:xfrm>
            <a:off x="-49021" y="2106470"/>
            <a:ext cx="4104456" cy="4518458"/>
          </a:xfrm>
          <a:prstGeom prst="rect">
            <a:avLst/>
          </a:prstGeom>
        </p:spPr>
      </p:pic>
      <p:pic>
        <p:nvPicPr>
          <p:cNvPr id="11" name="Picture 10">
            <a:extLst>
              <a:ext uri="{FF2B5EF4-FFF2-40B4-BE49-F238E27FC236}">
                <a16:creationId xmlns:a16="http://schemas.microsoft.com/office/drawing/2014/main" id="{33ADECEB-69C9-63A0-DC0B-6123E064ACF9}"/>
              </a:ext>
            </a:extLst>
          </p:cNvPr>
          <p:cNvPicPr>
            <a:picLocks noChangeAspect="1"/>
          </p:cNvPicPr>
          <p:nvPr/>
        </p:nvPicPr>
        <p:blipFill>
          <a:blip r:embed="rId4"/>
          <a:stretch>
            <a:fillRect/>
          </a:stretch>
        </p:blipFill>
        <p:spPr>
          <a:xfrm>
            <a:off x="245877" y="1582129"/>
            <a:ext cx="421438" cy="421438"/>
          </a:xfrm>
          <a:prstGeom prst="rect">
            <a:avLst/>
          </a:prstGeom>
        </p:spPr>
      </p:pic>
      <p:pic>
        <p:nvPicPr>
          <p:cNvPr id="12" name="Picture 11">
            <a:extLst>
              <a:ext uri="{FF2B5EF4-FFF2-40B4-BE49-F238E27FC236}">
                <a16:creationId xmlns:a16="http://schemas.microsoft.com/office/drawing/2014/main" id="{6B684EFC-3008-5294-3F68-3485678EFB2B}"/>
              </a:ext>
            </a:extLst>
          </p:cNvPr>
          <p:cNvPicPr>
            <a:picLocks noChangeAspect="1"/>
          </p:cNvPicPr>
          <p:nvPr/>
        </p:nvPicPr>
        <p:blipFill>
          <a:blip r:embed="rId5"/>
          <a:stretch>
            <a:fillRect/>
          </a:stretch>
        </p:blipFill>
        <p:spPr>
          <a:xfrm>
            <a:off x="4367808" y="1515469"/>
            <a:ext cx="564921" cy="564921"/>
          </a:xfrm>
          <a:prstGeom prst="rect">
            <a:avLst/>
          </a:prstGeom>
        </p:spPr>
      </p:pic>
      <p:pic>
        <p:nvPicPr>
          <p:cNvPr id="13" name="Picture 12">
            <a:extLst>
              <a:ext uri="{FF2B5EF4-FFF2-40B4-BE49-F238E27FC236}">
                <a16:creationId xmlns:a16="http://schemas.microsoft.com/office/drawing/2014/main" id="{64F7F20B-AE0E-7709-6486-E0B80FC0382A}"/>
              </a:ext>
            </a:extLst>
          </p:cNvPr>
          <p:cNvPicPr>
            <a:picLocks noChangeAspect="1"/>
          </p:cNvPicPr>
          <p:nvPr/>
        </p:nvPicPr>
        <p:blipFill>
          <a:blip r:embed="rId6"/>
          <a:stretch>
            <a:fillRect/>
          </a:stretch>
        </p:blipFill>
        <p:spPr>
          <a:xfrm>
            <a:off x="8262442" y="1555705"/>
            <a:ext cx="524341" cy="52434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0FCF9F6A-4700-F076-A402-9DA54C83DAA2}"/>
              </a:ext>
            </a:extLst>
          </p:cNvPr>
          <p:cNvPicPr>
            <a:picLocks noChangeAspect="1"/>
          </p:cNvPicPr>
          <p:nvPr/>
        </p:nvPicPr>
        <p:blipFill>
          <a:blip r:embed="rId7"/>
          <a:stretch>
            <a:fillRect/>
          </a:stretch>
        </p:blipFill>
        <p:spPr>
          <a:xfrm>
            <a:off x="8004212" y="2115350"/>
            <a:ext cx="4104456" cy="4518458"/>
          </a:xfrm>
          <a:prstGeom prst="rect">
            <a:avLst/>
          </a:prstGeom>
        </p:spPr>
      </p:pic>
      <p:sp>
        <p:nvSpPr>
          <p:cNvPr id="17" name="TextBox 16">
            <a:extLst>
              <a:ext uri="{FF2B5EF4-FFF2-40B4-BE49-F238E27FC236}">
                <a16:creationId xmlns:a16="http://schemas.microsoft.com/office/drawing/2014/main" id="{A24DE428-C044-1356-4F60-2CB564C485B5}"/>
              </a:ext>
            </a:extLst>
          </p:cNvPr>
          <p:cNvSpPr txBox="1"/>
          <p:nvPr/>
        </p:nvSpPr>
        <p:spPr>
          <a:xfrm>
            <a:off x="121504" y="19067"/>
            <a:ext cx="4953379" cy="1754326"/>
          </a:xfrm>
          <a:prstGeom prst="rect">
            <a:avLst/>
          </a:prstGeom>
          <a:noFill/>
        </p:spPr>
        <p:txBody>
          <a:bodyPr wrap="square" rtlCol="0">
            <a:spAutoFit/>
          </a:bodyPr>
          <a:lstStyle/>
          <a:p>
            <a:r>
              <a:rPr lang="en-US" b="1" dirty="0"/>
              <a:t>Integrated Development Environment (IDE): </a:t>
            </a:r>
          </a:p>
          <a:p>
            <a:pPr marL="342900" indent="-342900">
              <a:buAutoNum type="arabicPeriod"/>
            </a:pPr>
            <a:r>
              <a:rPr lang="en-US" b="1" dirty="0"/>
              <a:t>Syntax highlighting</a:t>
            </a:r>
          </a:p>
          <a:p>
            <a:pPr marL="342900" indent="-342900">
              <a:buAutoNum type="arabicPeriod"/>
            </a:pPr>
            <a:r>
              <a:rPr lang="en-US" b="1" dirty="0"/>
              <a:t>Debugging</a:t>
            </a:r>
          </a:p>
          <a:p>
            <a:pPr marL="342900" indent="-342900">
              <a:buAutoNum type="arabicPeriod"/>
            </a:pPr>
            <a:r>
              <a:rPr lang="en-US" b="1" dirty="0"/>
              <a:t>Integrated Terminal</a:t>
            </a:r>
          </a:p>
          <a:p>
            <a:pPr marL="342900" indent="-342900">
              <a:buAutoNum type="arabicPeriod"/>
            </a:pPr>
            <a:r>
              <a:rPr lang="en-US" b="1" dirty="0"/>
              <a:t>...</a:t>
            </a:r>
          </a:p>
          <a:p>
            <a:pPr marL="342900" indent="-342900">
              <a:buAutoNum type="arabicPeriod"/>
            </a:pPr>
            <a:endParaRPr lang="en-US" b="1" dirty="0"/>
          </a:p>
        </p:txBody>
      </p:sp>
      <p:sp>
        <p:nvSpPr>
          <p:cNvPr id="19" name="TextBox 18">
            <a:extLst>
              <a:ext uri="{FF2B5EF4-FFF2-40B4-BE49-F238E27FC236}">
                <a16:creationId xmlns:a16="http://schemas.microsoft.com/office/drawing/2014/main" id="{9898115A-29CE-F8D4-FF7E-7FE958E16FE1}"/>
              </a:ext>
            </a:extLst>
          </p:cNvPr>
          <p:cNvSpPr txBox="1"/>
          <p:nvPr/>
        </p:nvSpPr>
        <p:spPr>
          <a:xfrm>
            <a:off x="898912" y="1649213"/>
            <a:ext cx="2283638" cy="369332"/>
          </a:xfrm>
          <a:prstGeom prst="rect">
            <a:avLst/>
          </a:prstGeom>
          <a:noFill/>
        </p:spPr>
        <p:txBody>
          <a:bodyPr wrap="none" rtlCol="0">
            <a:spAutoFit/>
          </a:bodyPr>
          <a:lstStyle/>
          <a:p>
            <a:r>
              <a:rPr lang="en-US" b="1" dirty="0"/>
              <a:t>Visual Studio Code</a:t>
            </a:r>
          </a:p>
        </p:txBody>
      </p:sp>
      <p:sp>
        <p:nvSpPr>
          <p:cNvPr id="20" name="TextBox 19">
            <a:extLst>
              <a:ext uri="{FF2B5EF4-FFF2-40B4-BE49-F238E27FC236}">
                <a16:creationId xmlns:a16="http://schemas.microsoft.com/office/drawing/2014/main" id="{3C8802BD-DBE4-A982-543C-7EA2522E677E}"/>
              </a:ext>
            </a:extLst>
          </p:cNvPr>
          <p:cNvSpPr txBox="1"/>
          <p:nvPr/>
        </p:nvSpPr>
        <p:spPr>
          <a:xfrm>
            <a:off x="5018487" y="1633210"/>
            <a:ext cx="1556836" cy="369332"/>
          </a:xfrm>
          <a:prstGeom prst="rect">
            <a:avLst/>
          </a:prstGeom>
          <a:noFill/>
        </p:spPr>
        <p:txBody>
          <a:bodyPr wrap="none" rtlCol="0">
            <a:spAutoFit/>
          </a:bodyPr>
          <a:lstStyle/>
          <a:p>
            <a:r>
              <a:rPr lang="en-US" b="1" dirty="0"/>
              <a:t>Sublime text</a:t>
            </a:r>
          </a:p>
        </p:txBody>
      </p:sp>
      <p:sp>
        <p:nvSpPr>
          <p:cNvPr id="21" name="TextBox 20">
            <a:extLst>
              <a:ext uri="{FF2B5EF4-FFF2-40B4-BE49-F238E27FC236}">
                <a16:creationId xmlns:a16="http://schemas.microsoft.com/office/drawing/2014/main" id="{BFE43AFC-9E69-998C-591D-186EBF8B1D73}"/>
              </a:ext>
            </a:extLst>
          </p:cNvPr>
          <p:cNvSpPr txBox="1"/>
          <p:nvPr/>
        </p:nvSpPr>
        <p:spPr>
          <a:xfrm>
            <a:off x="8990115" y="1649213"/>
            <a:ext cx="603691" cy="369332"/>
          </a:xfrm>
          <a:prstGeom prst="rect">
            <a:avLst/>
          </a:prstGeom>
          <a:noFill/>
        </p:spPr>
        <p:txBody>
          <a:bodyPr wrap="none" rtlCol="0">
            <a:spAutoFit/>
          </a:bodyPr>
          <a:lstStyle/>
          <a:p>
            <a:r>
              <a:rPr lang="en-US" b="1" dirty="0"/>
              <a:t>Vim</a:t>
            </a:r>
          </a:p>
        </p:txBody>
      </p:sp>
    </p:spTree>
    <p:extLst>
      <p:ext uri="{BB962C8B-B14F-4D97-AF65-F5344CB8AC3E}">
        <p14:creationId xmlns:p14="http://schemas.microsoft.com/office/powerpoint/2010/main" val="272005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E3D389-AF1E-E08D-E53F-35408C2AF9C3}"/>
              </a:ext>
            </a:extLst>
          </p:cNvPr>
          <p:cNvSpPr>
            <a:spLocks noGrp="1"/>
          </p:cNvSpPr>
          <p:nvPr>
            <p:ph type="ftr" sz="quarter" idx="10"/>
          </p:nvPr>
        </p:nvSpPr>
        <p:spPr/>
        <p:txBody>
          <a:bodyPr/>
          <a:lstStyle/>
          <a:p>
            <a:endParaRPr lang="en-AU" dirty="0"/>
          </a:p>
        </p:txBody>
      </p:sp>
      <p:sp>
        <p:nvSpPr>
          <p:cNvPr id="3" name="Slide Number Placeholder 2">
            <a:extLst>
              <a:ext uri="{FF2B5EF4-FFF2-40B4-BE49-F238E27FC236}">
                <a16:creationId xmlns:a16="http://schemas.microsoft.com/office/drawing/2014/main" id="{824EF458-2D31-4948-57DC-69BB65A6CAE2}"/>
              </a:ext>
            </a:extLst>
          </p:cNvPr>
          <p:cNvSpPr>
            <a:spLocks noGrp="1"/>
          </p:cNvSpPr>
          <p:nvPr>
            <p:ph type="sldNum" sz="quarter" idx="11"/>
          </p:nvPr>
        </p:nvSpPr>
        <p:spPr/>
        <p:txBody>
          <a:bodyPr/>
          <a:lstStyle/>
          <a:p>
            <a:fld id="{E917DE0E-AFB1-41FD-BC35-27DB61CA125F}" type="slidenum">
              <a:rPr lang="en-AU" smtClean="0"/>
              <a:pPr/>
              <a:t>9</a:t>
            </a:fld>
            <a:endParaRPr lang="en-AU" dirty="0"/>
          </a:p>
        </p:txBody>
      </p:sp>
      <p:pic>
        <p:nvPicPr>
          <p:cNvPr id="4" name="Picture 3">
            <a:extLst>
              <a:ext uri="{FF2B5EF4-FFF2-40B4-BE49-F238E27FC236}">
                <a16:creationId xmlns:a16="http://schemas.microsoft.com/office/drawing/2014/main" id="{1AFF04A6-5AEB-3B3A-DB3C-FCFCFBBF912C}"/>
              </a:ext>
            </a:extLst>
          </p:cNvPr>
          <p:cNvPicPr>
            <a:picLocks noChangeAspect="1"/>
          </p:cNvPicPr>
          <p:nvPr/>
        </p:nvPicPr>
        <p:blipFill rotWithShape="1">
          <a:blip r:embed="rId3"/>
          <a:srcRect l="26703" r="27235"/>
          <a:stretch/>
        </p:blipFill>
        <p:spPr>
          <a:xfrm>
            <a:off x="882543" y="223200"/>
            <a:ext cx="797279" cy="908720"/>
          </a:xfrm>
          <a:prstGeom prst="rect">
            <a:avLst/>
          </a:prstGeom>
        </p:spPr>
      </p:pic>
      <p:pic>
        <p:nvPicPr>
          <p:cNvPr id="5" name="Picture 4">
            <a:extLst>
              <a:ext uri="{FF2B5EF4-FFF2-40B4-BE49-F238E27FC236}">
                <a16:creationId xmlns:a16="http://schemas.microsoft.com/office/drawing/2014/main" id="{E878F6CC-E900-332E-955D-8387F0167D02}"/>
              </a:ext>
            </a:extLst>
          </p:cNvPr>
          <p:cNvPicPr>
            <a:picLocks noChangeAspect="1"/>
          </p:cNvPicPr>
          <p:nvPr/>
        </p:nvPicPr>
        <p:blipFill>
          <a:blip r:embed="rId4"/>
          <a:stretch>
            <a:fillRect/>
          </a:stretch>
        </p:blipFill>
        <p:spPr>
          <a:xfrm>
            <a:off x="851372" y="2425251"/>
            <a:ext cx="4987467" cy="4432749"/>
          </a:xfrm>
          <a:prstGeom prst="rect">
            <a:avLst/>
          </a:prstGeom>
        </p:spPr>
      </p:pic>
      <p:sp>
        <p:nvSpPr>
          <p:cNvPr id="8" name="TextBox 7">
            <a:extLst>
              <a:ext uri="{FF2B5EF4-FFF2-40B4-BE49-F238E27FC236}">
                <a16:creationId xmlns:a16="http://schemas.microsoft.com/office/drawing/2014/main" id="{C4E1CFC9-78C8-617A-36E2-066799F9B7F8}"/>
              </a:ext>
            </a:extLst>
          </p:cNvPr>
          <p:cNvSpPr txBox="1"/>
          <p:nvPr/>
        </p:nvSpPr>
        <p:spPr>
          <a:xfrm>
            <a:off x="949660" y="1297021"/>
            <a:ext cx="4291673"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A unique combination of interactive code execution, documentation and data analysis features.</a:t>
            </a:r>
          </a:p>
          <a:p>
            <a:pPr marL="285750" indent="-285750">
              <a:buFont typeface="Arial" panose="020B0604020202020204" pitchFamily="34" charset="0"/>
              <a:buChar char="•"/>
            </a:pPr>
            <a:r>
              <a:rPr lang="en-US" sz="1400" dirty="0"/>
              <a:t>Run on Google </a:t>
            </a:r>
            <a:r>
              <a:rPr lang="en-US" sz="1400" dirty="0" err="1"/>
              <a:t>CoLab</a:t>
            </a:r>
            <a:r>
              <a:rPr lang="en-US" sz="1400" dirty="0"/>
              <a:t> server</a:t>
            </a:r>
          </a:p>
          <a:p>
            <a:pPr marL="285750" indent="-285750">
              <a:buFont typeface="Arial" panose="020B0604020202020204" pitchFamily="34" charset="0"/>
              <a:buChar char="•"/>
            </a:pPr>
            <a:r>
              <a:rPr lang="en-US" sz="1400" dirty="0"/>
              <a:t>Easy to share and less compatibility issues</a:t>
            </a:r>
          </a:p>
        </p:txBody>
      </p:sp>
      <p:sp>
        <p:nvSpPr>
          <p:cNvPr id="9" name="TextBox 8">
            <a:extLst>
              <a:ext uri="{FF2B5EF4-FFF2-40B4-BE49-F238E27FC236}">
                <a16:creationId xmlns:a16="http://schemas.microsoft.com/office/drawing/2014/main" id="{D72E247A-D8A5-066C-4FFA-0280E4064E48}"/>
              </a:ext>
            </a:extLst>
          </p:cNvPr>
          <p:cNvSpPr txBox="1"/>
          <p:nvPr/>
        </p:nvSpPr>
        <p:spPr>
          <a:xfrm>
            <a:off x="1810502" y="492894"/>
            <a:ext cx="2146742" cy="369332"/>
          </a:xfrm>
          <a:prstGeom prst="rect">
            <a:avLst/>
          </a:prstGeom>
          <a:noFill/>
        </p:spPr>
        <p:txBody>
          <a:bodyPr wrap="none" rtlCol="0">
            <a:spAutoFit/>
          </a:bodyPr>
          <a:lstStyle/>
          <a:p>
            <a:r>
              <a:rPr lang="en-US" b="1" dirty="0" err="1"/>
              <a:t>Jupyter</a:t>
            </a:r>
            <a:r>
              <a:rPr lang="en-US" b="1" dirty="0"/>
              <a:t> Notebook</a:t>
            </a:r>
          </a:p>
        </p:txBody>
      </p:sp>
      <p:pic>
        <p:nvPicPr>
          <p:cNvPr id="13" name="Picture 12">
            <a:extLst>
              <a:ext uri="{FF2B5EF4-FFF2-40B4-BE49-F238E27FC236}">
                <a16:creationId xmlns:a16="http://schemas.microsoft.com/office/drawing/2014/main" id="{331C0C7B-BADC-4A2D-B801-E90FBA11D1FF}"/>
              </a:ext>
            </a:extLst>
          </p:cNvPr>
          <p:cNvPicPr>
            <a:picLocks noChangeAspect="1"/>
          </p:cNvPicPr>
          <p:nvPr/>
        </p:nvPicPr>
        <p:blipFill>
          <a:blip r:embed="rId5"/>
          <a:stretch>
            <a:fillRect/>
          </a:stretch>
        </p:blipFill>
        <p:spPr>
          <a:xfrm>
            <a:off x="6096000" y="1484784"/>
            <a:ext cx="4752528" cy="5231899"/>
          </a:xfrm>
          <a:prstGeom prst="rect">
            <a:avLst/>
          </a:prstGeom>
        </p:spPr>
      </p:pic>
    </p:spTree>
    <p:extLst>
      <p:ext uri="{BB962C8B-B14F-4D97-AF65-F5344CB8AC3E}">
        <p14:creationId xmlns:p14="http://schemas.microsoft.com/office/powerpoint/2010/main" val="397772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a:dk1>
        <a:srgbClr val="2B1D37"/>
      </a:dk1>
      <a:lt1>
        <a:sysClr val="window" lastClr="FFFFFF"/>
      </a:lt1>
      <a:dk2>
        <a:srgbClr val="999490"/>
      </a:dk2>
      <a:lt2>
        <a:srgbClr val="D7D1CC"/>
      </a:lt2>
      <a:accent1>
        <a:srgbClr val="51247A"/>
      </a:accent1>
      <a:accent2>
        <a:srgbClr val="962A8B"/>
      </a:accent2>
      <a:accent3>
        <a:srgbClr val="D7D1CC"/>
      </a:accent3>
      <a:accent4>
        <a:srgbClr val="E62645"/>
      </a:accent4>
      <a:accent5>
        <a:srgbClr val="4085C6"/>
      </a:accent5>
      <a:accent6>
        <a:srgbClr val="FBB800"/>
      </a:accent6>
      <a:hlink>
        <a:srgbClr val="51247A"/>
      </a:hlink>
      <a:folHlink>
        <a:srgbClr val="962A8B"/>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D7CF43B5-F299-D749-A219-EC1E22601B9F}" vid="{BEB91DF2-7C38-904D-BA66-E9BCAA0250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University of Queensland</Template>
  <TotalTime>8926</TotalTime>
  <Words>4298</Words>
  <Application>Microsoft Macintosh PowerPoint</Application>
  <PresentationFormat>Widescreen</PresentationFormat>
  <Paragraphs>567</Paragraphs>
  <Slides>53</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Gotham Book</vt:lpstr>
      <vt:lpstr>Gotham Medium</vt:lpstr>
      <vt:lpstr>Söhne</vt:lpstr>
      <vt:lpstr>Arial</vt:lpstr>
      <vt:lpstr>Calibri</vt:lpstr>
      <vt:lpstr>DM Sans</vt:lpstr>
      <vt:lpstr>University of Queensland</vt:lpstr>
      <vt:lpstr>Dancing with Python 101</vt:lpstr>
      <vt:lpstr>Acknowledgement   of Country</vt:lpstr>
      <vt:lpstr>What’s Python?</vt:lpstr>
      <vt:lpstr>What’s Python?</vt:lpstr>
      <vt:lpstr>What’s Python?</vt:lpstr>
      <vt:lpstr>What’s Python?</vt:lpstr>
      <vt:lpstr>How to start coding?</vt:lpstr>
      <vt:lpstr>PowerPoint Presentation</vt:lpstr>
      <vt:lpstr>PowerPoint Presentation</vt:lpstr>
      <vt:lpstr>How to use Google CoLab</vt:lpstr>
      <vt:lpstr>TIME FOR A BREAK</vt:lpstr>
      <vt:lpstr>Python Data Types and Structures</vt:lpstr>
      <vt:lpstr>Python Variables and Data Types</vt:lpstr>
      <vt:lpstr>Python Variables and Data Types</vt:lpstr>
      <vt:lpstr>Python Variables and Data Types</vt:lpstr>
      <vt:lpstr>Python Variables and Data Types</vt:lpstr>
      <vt:lpstr>Python Variables and Data Types</vt:lpstr>
      <vt:lpstr>Python Variables and Data Types</vt:lpstr>
      <vt:lpstr>Python Variables and Data Types</vt:lpstr>
      <vt:lpstr>Python Variables and Data Types</vt:lpstr>
      <vt:lpstr>String functions</vt:lpstr>
      <vt:lpstr>Python Data Structures</vt:lpstr>
      <vt:lpstr>List</vt:lpstr>
      <vt:lpstr>List</vt:lpstr>
      <vt:lpstr>Range</vt:lpstr>
      <vt:lpstr>Tuple</vt:lpstr>
      <vt:lpstr>Set</vt:lpstr>
      <vt:lpstr>Set</vt:lpstr>
      <vt:lpstr>Dictionary</vt:lpstr>
      <vt:lpstr>Compound statements</vt:lpstr>
      <vt:lpstr>Compound statements, if</vt:lpstr>
      <vt:lpstr>IF and Function</vt:lpstr>
      <vt:lpstr>Function definitions</vt:lpstr>
      <vt:lpstr>Function to Class</vt:lpstr>
      <vt:lpstr>FOR statement</vt:lpstr>
      <vt:lpstr>TRY / EXCEPT statement</vt:lpstr>
      <vt:lpstr>other statements</vt:lpstr>
      <vt:lpstr>Modules and Packages</vt:lpstr>
      <vt:lpstr>Standard Library</vt:lpstr>
      <vt:lpstr>Analysing Patient Data</vt:lpstr>
      <vt:lpstr>Data Visualisation - Matplotlib</vt:lpstr>
      <vt:lpstr>Data Visualisation - Plotly</vt:lpstr>
      <vt:lpstr>ChatGPT</vt:lpstr>
      <vt:lpstr>ChatGPT</vt:lpstr>
      <vt:lpstr>ChatGPT: Writing Python code</vt:lpstr>
      <vt:lpstr>ChatGPT: Writing Python code</vt:lpstr>
      <vt:lpstr>ChatGPT: Writing Python code</vt:lpstr>
      <vt:lpstr>ChatGPT: Writing Python code</vt:lpstr>
      <vt:lpstr>ChatGPT : Debugging</vt:lpstr>
      <vt:lpstr>ChatGPT : Debugging</vt:lpstr>
      <vt:lpstr>ChatGPT : Debugging</vt:lpstr>
      <vt:lpstr>ChatGPT : Debugging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 for using this template</dc:title>
  <dc:creator>Katrina Shimmin-Clarke</dc:creator>
  <cp:lastModifiedBy>Yoochan Myung</cp:lastModifiedBy>
  <cp:revision>96</cp:revision>
  <dcterms:created xsi:type="dcterms:W3CDTF">2022-05-13T01:47:19Z</dcterms:created>
  <dcterms:modified xsi:type="dcterms:W3CDTF">2023-07-04T02:34:24Z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2022-05-03T03:06:24Z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d96f5fcc-5603-43bf-977e-9b9329ffdd35</vt:lpwstr>
  </property>
  <property fmtid="{D5CDD505-2E9C-101B-9397-08002B2CF9AE}" pid="8" name="MSIP_Label_0f488380-630a-4f55-a077-a19445e3f360_ContentBits">
    <vt:lpwstr>0</vt:lpwstr>
  </property>
</Properties>
</file>